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6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hartEx2.xml" ContentType="application/vnd.ms-office.chartex+xml"/>
  <Override PartName="/ppt/charts/style20.xml" ContentType="application/vnd.ms-office.chartstyle+xml"/>
  <Override PartName="/ppt/charts/colors20.xml" ContentType="application/vnd.ms-office.chartcolorstyle+xml"/>
  <Override PartName="/ppt/charts/style30.xml" ContentType="application/vnd.ms-office.chartstyle+xml"/>
  <Override PartName="/ppt/charts/colors30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60" r:id="rId2"/>
    <p:sldMasterId id="2147483685" r:id="rId3"/>
    <p:sldMasterId id="2147483715" r:id="rId4"/>
    <p:sldMasterId id="2147483769" r:id="rId5"/>
    <p:sldMasterId id="2147483801" r:id="rId6"/>
    <p:sldMasterId id="2147483820" r:id="rId7"/>
  </p:sldMasterIdLst>
  <p:notesMasterIdLst>
    <p:notesMasterId r:id="rId29"/>
  </p:notesMasterIdLst>
  <p:handoutMasterIdLst>
    <p:handoutMasterId r:id="rId30"/>
  </p:handoutMasterIdLst>
  <p:sldIdLst>
    <p:sldId id="490" r:id="rId8"/>
    <p:sldId id="663" r:id="rId9"/>
    <p:sldId id="707" r:id="rId10"/>
    <p:sldId id="711" r:id="rId11"/>
    <p:sldId id="752" r:id="rId12"/>
    <p:sldId id="725" r:id="rId13"/>
    <p:sldId id="750" r:id="rId14"/>
    <p:sldId id="747" r:id="rId15"/>
    <p:sldId id="727" r:id="rId16"/>
    <p:sldId id="698" r:id="rId17"/>
    <p:sldId id="749" r:id="rId18"/>
    <p:sldId id="712" r:id="rId19"/>
    <p:sldId id="705" r:id="rId20"/>
    <p:sldId id="732" r:id="rId21"/>
    <p:sldId id="745" r:id="rId22"/>
    <p:sldId id="693" r:id="rId23"/>
    <p:sldId id="746" r:id="rId24"/>
    <p:sldId id="751" r:id="rId25"/>
    <p:sldId id="753" r:id="rId26"/>
    <p:sldId id="754" r:id="rId27"/>
    <p:sldId id="706" r:id="rId28"/>
  </p:sldIdLst>
  <p:sldSz cx="9144000" cy="5143500" type="screen16x9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FEDF6B2-CD62-46E6-BF17-727A42B9BA08}">
          <p14:sldIdLst>
            <p14:sldId id="490"/>
            <p14:sldId id="663"/>
            <p14:sldId id="707"/>
            <p14:sldId id="711"/>
            <p14:sldId id="752"/>
            <p14:sldId id="725"/>
            <p14:sldId id="750"/>
            <p14:sldId id="747"/>
            <p14:sldId id="727"/>
            <p14:sldId id="698"/>
            <p14:sldId id="749"/>
            <p14:sldId id="712"/>
            <p14:sldId id="705"/>
            <p14:sldId id="732"/>
            <p14:sldId id="745"/>
            <p14:sldId id="693"/>
            <p14:sldId id="746"/>
            <p14:sldId id="751"/>
            <p14:sldId id="753"/>
            <p14:sldId id="754"/>
            <p14:sldId id="706"/>
          </p14:sldIdLst>
        </p14:section>
      </p14:sectionLst>
    </p:ext>
    <p:ext uri="{EFAFB233-063F-42B5-8137-9DF3F51BA10A}">
      <p15:sldGuideLst xmlns:p15="http://schemas.microsoft.com/office/powerpoint/2012/main">
        <p15:guide id="13" orient="horz" pos="1144" userDrawn="1">
          <p15:clr>
            <a:srgbClr val="A4A3A4"/>
          </p15:clr>
        </p15:guide>
        <p15:guide id="15" pos="2880" userDrawn="1">
          <p15:clr>
            <a:srgbClr val="A4A3A4"/>
          </p15:clr>
        </p15:guide>
        <p15:guide id="19" pos="4014" userDrawn="1">
          <p15:clr>
            <a:srgbClr val="A4A3A4"/>
          </p15:clr>
        </p15:guide>
        <p15:guide id="20" pos="5239" userDrawn="1">
          <p15:clr>
            <a:srgbClr val="A4A3A4"/>
          </p15:clr>
        </p15:guide>
        <p15:guide id="23" orient="horz" pos="2074" userDrawn="1">
          <p15:clr>
            <a:srgbClr val="A4A3A4"/>
          </p15:clr>
        </p15:guide>
        <p15:guide id="24" orient="horz" pos="2686" userDrawn="1">
          <p15:clr>
            <a:srgbClr val="A4A3A4"/>
          </p15:clr>
        </p15:guide>
        <p15:guide id="25" orient="horz" pos="12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80BC"/>
    <a:srgbClr val="00B0F0"/>
    <a:srgbClr val="FFFFFF"/>
    <a:srgbClr val="ADE0FF"/>
    <a:srgbClr val="0A5692"/>
    <a:srgbClr val="293A82"/>
    <a:srgbClr val="1D86C8"/>
    <a:srgbClr val="1E9FD6"/>
    <a:srgbClr val="000000"/>
    <a:srgbClr val="085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23" autoAdjust="0"/>
    <p:restoredTop sz="93971" autoAdjust="0"/>
  </p:normalViewPr>
  <p:slideViewPr>
    <p:cSldViewPr snapToGrid="0" snapToObjects="1">
      <p:cViewPr varScale="1">
        <p:scale>
          <a:sx n="150" d="100"/>
          <a:sy n="150" d="100"/>
        </p:scale>
        <p:origin x="504" y="160"/>
      </p:cViewPr>
      <p:guideLst>
        <p:guide orient="horz" pos="1144"/>
        <p:guide pos="2880"/>
        <p:guide pos="4014"/>
        <p:guide pos="5239"/>
        <p:guide orient="horz" pos="2074"/>
        <p:guide orient="horz" pos="2686"/>
        <p:guide orient="horz" pos="1257"/>
      </p:guideLst>
    </p:cSldViewPr>
  </p:slideViewPr>
  <p:outlineViewPr>
    <p:cViewPr>
      <p:scale>
        <a:sx n="33" d="100"/>
        <a:sy n="33" d="100"/>
      </p:scale>
      <p:origin x="0" y="-145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D:\&#39551;&#21160;\PPT\&#20132;&#36890;&#22996;&#27719;&#25253;\&#32929;&#26435;&#27604;&#20363;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&#39551;&#21160;\&#36130;&#21153;&#27979;&#31639;\&#26381;&#21153;&#20154;&#27425;&#32479;&#35745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C:\Users\JasonSun\Desktop\&#26032;&#24314;%20Microsoft%20Excel%20&#24037;&#20316;&#34920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asonSun\Desktop\&#26032;&#24314;%20Microsoft%20Excel%20&#24037;&#20316;&#34920;.xlsx" TargetMode="External"/><Relationship Id="rId4" Type="http://schemas.openxmlformats.org/officeDocument/2006/relationships/chartUserShapes" Target="../drawings/drawing2.xml"/><Relationship Id="rId1" Type="http://schemas.microsoft.com/office/2011/relationships/chartStyle" Target="style3.xml"/><Relationship Id="rId2" Type="http://schemas.microsoft.com/office/2011/relationships/chartColorStyle" Target="colors3.xml"/></Relationships>
</file>

<file path=ppt/charts/_rels/chartEx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Relationship Id="rId2" Type="http://schemas.microsoft.com/office/2011/relationships/chartStyle" Target="style20.xml"/><Relationship Id="rId3" Type="http://schemas.microsoft.com/office/2011/relationships/chartColorStyle" Target="colors20.xml"/></Relationships>
</file>

<file path=ppt/charts/_rels/chartEx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sonSun\Desktop\&#20250;&#21592;&#25968;&#37327;.xlsx" TargetMode="External"/><Relationship Id="rId2" Type="http://schemas.microsoft.com/office/2011/relationships/chartStyle" Target="style30.xml"/><Relationship Id="rId3" Type="http://schemas.microsoft.com/office/2011/relationships/chartColorStyle" Target="colors30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10951422334344"/>
          <c:y val="0.133326042578011"/>
          <c:w val="0.939310966560884"/>
          <c:h val="0.866674093932513"/>
        </c:manualLayout>
      </c:layout>
      <c:doughnutChart>
        <c:varyColors val="1"/>
        <c:ser>
          <c:idx val="1"/>
          <c:order val="0"/>
          <c:tx>
            <c:strRef>
              <c:f>Sheet3!$C$1</c:f>
              <c:strCache>
                <c:ptCount val="1"/>
                <c:pt idx="0">
                  <c:v>持股比例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5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B80-48B3-AC50-80E7D1AFC78B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1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B80-48B3-AC50-80E7D1AFC78B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B80-48B3-AC50-80E7D1AFC78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B80-48B3-AC50-80E7D1AFC78B}"/>
              </c:ext>
            </c:extLst>
          </c:dPt>
          <c:dPt>
            <c:idx val="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B80-48B3-AC50-80E7D1AFC78B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mr-IN" altLang="zh-CN"/>
                      <a:t>38.89%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B80-48B3-AC50-80E7D1AFC78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mr-IN" altLang="zh-CN"/>
                      <a:t>30.00%</a:t>
                    </a:r>
                    <a:endParaRPr lang="mr-IN" altLang="zh-CN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B80-48B3-AC50-80E7D1AFC78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mr-IN" altLang="zh-CN"/>
                      <a:t>11.67%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B80-48B3-AC50-80E7D1AFC78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mr-IN" altLang="zh-CN"/>
                      <a:t>11.67%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B80-48B3-AC50-80E7D1AFC78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mr-IN" altLang="zh-CN"/>
                      <a:t>7.78%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B80-48B3-AC50-80E7D1AFC78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Sheet3!$A$2:$A$6</c:f>
              <c:strCache>
                <c:ptCount val="5"/>
                <c:pt idx="0">
                  <c:v>上海国际汽车城（集团）有限公司</c:v>
                </c:pt>
                <c:pt idx="1">
                  <c:v>上海（瑞华）集团有限公司</c:v>
                </c:pt>
                <c:pt idx="2">
                  <c:v>上海卡达克汽车技术中心</c:v>
                </c:pt>
                <c:pt idx="3">
                  <c:v>上海嘉定交运有限公司</c:v>
                </c:pt>
                <c:pt idx="4">
                  <c:v>上海国际汽车城新能源投资发展有限公司</c:v>
                </c:pt>
              </c:strCache>
            </c:strRef>
          </c:cat>
          <c:val>
            <c:numRef>
              <c:f>Sheet3!$C$2:$C$6</c:f>
              <c:numCache>
                <c:formatCode>0.00%</c:formatCode>
                <c:ptCount val="5"/>
                <c:pt idx="0">
                  <c:v>0.388888672839626</c:v>
                </c:pt>
                <c:pt idx="1">
                  <c:v>0.300000388888673</c:v>
                </c:pt>
                <c:pt idx="2">
                  <c:v>0.116666601851888</c:v>
                </c:pt>
                <c:pt idx="3">
                  <c:v>0.116666601851888</c:v>
                </c:pt>
                <c:pt idx="4">
                  <c:v>0.0777777345679253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B80-48B3-AC50-80E7D1AFC78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&amp;2018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1-3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月服务人次</a:t>
            </a:r>
          </a:p>
        </c:rich>
      </c:tx>
      <c:layout>
        <c:manualLayout>
          <c:xMode val="edge"/>
          <c:yMode val="edge"/>
          <c:x val="0.384760343798227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622599213724894"/>
          <c:y val="0.129155377451855"/>
          <c:w val="0.912753089340227"/>
          <c:h val="0.776635725242809"/>
        </c:manualLayout>
      </c:layout>
      <c:lineChart>
        <c:grouping val="standar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服务人次</c:v>
                </c:pt>
              </c:strCache>
            </c:strRef>
          </c:tx>
          <c:marker>
            <c:symbol val="circle"/>
            <c:size val="5"/>
            <c:spPr>
              <a:solidFill>
                <a:srgbClr val="FFFFFF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Sheet1!$B$11:$P$11</c:f>
              <c:numCache>
                <c:formatCode>General</c:formatCode>
                <c:ptCount val="15"/>
                <c:pt idx="0">
                  <c:v>201701.0</c:v>
                </c:pt>
                <c:pt idx="1">
                  <c:v>201702.0</c:v>
                </c:pt>
                <c:pt idx="2">
                  <c:v>201703.0</c:v>
                </c:pt>
                <c:pt idx="3">
                  <c:v>201704.0</c:v>
                </c:pt>
                <c:pt idx="4">
                  <c:v>201705.0</c:v>
                </c:pt>
                <c:pt idx="5">
                  <c:v>201706.0</c:v>
                </c:pt>
                <c:pt idx="6">
                  <c:v>201707.0</c:v>
                </c:pt>
                <c:pt idx="7">
                  <c:v>201708.0</c:v>
                </c:pt>
                <c:pt idx="8">
                  <c:v>201709.0</c:v>
                </c:pt>
                <c:pt idx="9">
                  <c:v>201710.0</c:v>
                </c:pt>
                <c:pt idx="10">
                  <c:v>201711.0</c:v>
                </c:pt>
                <c:pt idx="11">
                  <c:v>201712.0</c:v>
                </c:pt>
                <c:pt idx="12">
                  <c:v>201801.0</c:v>
                </c:pt>
                <c:pt idx="13">
                  <c:v>201802.0</c:v>
                </c:pt>
                <c:pt idx="14">
                  <c:v>201803.0</c:v>
                </c:pt>
              </c:numCache>
            </c:numRef>
          </c:cat>
          <c:val>
            <c:numRef>
              <c:f>Sheet1!$B$12:$P$12</c:f>
              <c:numCache>
                <c:formatCode>General</c:formatCode>
                <c:ptCount val="15"/>
                <c:pt idx="0">
                  <c:v>5299.0</c:v>
                </c:pt>
                <c:pt idx="1">
                  <c:v>5384.0</c:v>
                </c:pt>
                <c:pt idx="2">
                  <c:v>5400.0</c:v>
                </c:pt>
                <c:pt idx="3">
                  <c:v>5502.0</c:v>
                </c:pt>
                <c:pt idx="4">
                  <c:v>21106.0</c:v>
                </c:pt>
                <c:pt idx="5">
                  <c:v>23004.0</c:v>
                </c:pt>
                <c:pt idx="6">
                  <c:v>23824.0</c:v>
                </c:pt>
                <c:pt idx="7">
                  <c:v>28465.0</c:v>
                </c:pt>
                <c:pt idx="8">
                  <c:v>25520.0</c:v>
                </c:pt>
                <c:pt idx="9">
                  <c:v>29462.0</c:v>
                </c:pt>
                <c:pt idx="10">
                  <c:v>31400.0</c:v>
                </c:pt>
                <c:pt idx="11">
                  <c:v>32446.0</c:v>
                </c:pt>
                <c:pt idx="12">
                  <c:v>33054.0</c:v>
                </c:pt>
                <c:pt idx="13">
                  <c:v>20627.0</c:v>
                </c:pt>
                <c:pt idx="14">
                  <c:v>33844.0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F2B-4245-8EBD-9E6B03F89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43852208"/>
        <c:axId val="-543752272"/>
      </c:lineChart>
      <c:catAx>
        <c:axId val="-543852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sz="1000" b="1"/>
            </a:pPr>
            <a:endParaRPr lang="zh-CN"/>
          </a:p>
        </c:txPr>
        <c:crossAx val="-543752272"/>
        <c:crosses val="autoZero"/>
        <c:auto val="1"/>
        <c:lblAlgn val="ctr"/>
        <c:lblOffset val="100"/>
        <c:noMultiLvlLbl val="0"/>
      </c:catAx>
      <c:valAx>
        <c:axId val="-543752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sz="800"/>
            </a:pPr>
            <a:endParaRPr lang="zh-CN"/>
          </a:p>
        </c:txPr>
        <c:crossAx val="-5438522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>
          <a:latin typeface="微软雅黑 Light" panose="020B0502040204020203" pitchFamily="34" charset="-122"/>
          <a:ea typeface="微软雅黑 Light" panose="020B0502040204020203" pitchFamily="34" charset="-122"/>
        </a:defRPr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2015-2017</a:t>
            </a:r>
            <a:r>
              <a:rPr lang="zh-CN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年营收额与净利润趋势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Sheet1!$F$7</c:f>
              <c:strCache>
                <c:ptCount val="1"/>
                <c:pt idx="0">
                  <c:v>营收额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Sheet1!$G$6:$I$6</c:f>
              <c:numCache>
                <c:formatCode>General</c:formatCode>
                <c:ptCount val="3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</c:numCache>
            </c:numRef>
          </c:cat>
          <c:val>
            <c:numRef>
              <c:f>Sheet1!$G$7:$I$7</c:f>
              <c:numCache>
                <c:formatCode>General</c:formatCode>
                <c:ptCount val="3"/>
                <c:pt idx="0">
                  <c:v>159.3</c:v>
                </c:pt>
                <c:pt idx="1">
                  <c:v>1603.6</c:v>
                </c:pt>
                <c:pt idx="2">
                  <c:v>5683.9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81-49F7-A77B-B7B8AC5D49BF}"/>
            </c:ext>
          </c:extLst>
        </c:ser>
        <c:ser>
          <c:idx val="1"/>
          <c:order val="1"/>
          <c:tx>
            <c:strRef>
              <c:f>Sheet1!$F$8</c:f>
              <c:strCache>
                <c:ptCount val="1"/>
                <c:pt idx="0">
                  <c:v>净利润</c:v>
                </c:pt>
              </c:strCache>
            </c:strRef>
          </c:tx>
          <c:spPr>
            <a:solidFill>
              <a:schemeClr val="accent3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2.83076357400901E-17"/>
                  <c:y val="0.11039567570271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F42-4CD9-8071-D1B34D5B93FF}"/>
                </c:ext>
                <c:ext xmlns:c15="http://schemas.microsoft.com/office/drawing/2012/chart" uri="{CE6537A1-D6FC-4f65-9D91-7224C49458BB}"/>
              </c:extLst>
            </c:dLbl>
            <c:numFmt formatCode="#,##0_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Sheet1!$G$6:$I$6</c:f>
              <c:numCache>
                <c:formatCode>General</c:formatCode>
                <c:ptCount val="3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</c:numCache>
            </c:numRef>
          </c:cat>
          <c:val>
            <c:numRef>
              <c:f>Sheet1!$G$8:$I$8</c:f>
              <c:numCache>
                <c:formatCode>General</c:formatCode>
                <c:ptCount val="3"/>
                <c:pt idx="0">
                  <c:v>-229.9</c:v>
                </c:pt>
                <c:pt idx="1">
                  <c:v>96.2</c:v>
                </c:pt>
                <c:pt idx="2">
                  <c:v>184.2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381-49F7-A77B-B7B8AC5D49B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665041584"/>
        <c:axId val="-545134672"/>
      </c:barChart>
      <c:catAx>
        <c:axId val="-66504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-545134672"/>
        <c:crosses val="autoZero"/>
        <c:auto val="1"/>
        <c:lblAlgn val="ctr"/>
        <c:lblOffset val="100"/>
        <c:noMultiLvlLbl val="0"/>
      </c:catAx>
      <c:valAx>
        <c:axId val="-545134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504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3201960070089"/>
          <c:y val="0.891471872226748"/>
          <c:w val="0.310361857222822"/>
          <c:h val="0.068817862058418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en-US" altLang="zh-CN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2015-2017</a:t>
            </a: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年</a:t>
            </a:r>
            <a:r>
              <a:rPr lang="zh-CN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总</a:t>
            </a:r>
            <a:r>
              <a:rPr lang="zh-CN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资产情况</a:t>
            </a:r>
          </a:p>
        </c:rich>
      </c:tx>
      <c:layout>
        <c:manualLayout>
          <c:xMode val="edge"/>
          <c:yMode val="edge"/>
          <c:x val="0.282089176073746"/>
          <c:y val="0.02109514825432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46518096133918"/>
          <c:y val="0.142691237069878"/>
          <c:w val="0.708946298356963"/>
          <c:h val="0.6516620734426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Sheet1!$F$54</c:f>
              <c:strCache>
                <c:ptCount val="1"/>
                <c:pt idx="0">
                  <c:v>总资产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1E9FD6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Sheet1!$G$53:$I$53</c:f>
              <c:numCache>
                <c:formatCode>General</c:formatCode>
                <c:ptCount val="3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</c:numCache>
            </c:numRef>
          </c:cat>
          <c:val>
            <c:numRef>
              <c:f>Sheet1!$G$54:$I$54</c:f>
              <c:numCache>
                <c:formatCode>General</c:formatCode>
                <c:ptCount val="3"/>
                <c:pt idx="0">
                  <c:v>3304.0</c:v>
                </c:pt>
                <c:pt idx="1">
                  <c:v>5563.0</c:v>
                </c:pt>
                <c:pt idx="2">
                  <c:v>24285.0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77-424C-B50D-AD1557020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543960480"/>
        <c:axId val="-543792384"/>
      </c:barChart>
      <c:lineChart>
        <c:grouping val="standard"/>
        <c:varyColors val="0"/>
        <c:ser>
          <c:idx val="1"/>
          <c:order val="1"/>
          <c:tx>
            <c:strRef>
              <c:f>Sheet1!$F$55</c:f>
              <c:strCache>
                <c:ptCount val="1"/>
                <c:pt idx="0">
                  <c:v>增长率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Sheet1!$G$53:$I$53</c:f>
              <c:numCache>
                <c:formatCode>General</c:formatCode>
                <c:ptCount val="3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</c:numCache>
            </c:numRef>
          </c:cat>
          <c:val>
            <c:numRef>
              <c:f>Sheet1!$G$55:$I$55</c:f>
              <c:numCache>
                <c:formatCode>0%</c:formatCode>
                <c:ptCount val="3"/>
                <c:pt idx="1">
                  <c:v>0.68</c:v>
                </c:pt>
                <c:pt idx="2">
                  <c:v>3.37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B77-424C-B50D-AD1557020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44074592"/>
        <c:axId val="-544076368"/>
      </c:lineChart>
      <c:catAx>
        <c:axId val="-54396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-543792384"/>
        <c:crosses val="autoZero"/>
        <c:auto val="1"/>
        <c:lblAlgn val="ctr"/>
        <c:lblOffset val="100"/>
        <c:noMultiLvlLbl val="0"/>
      </c:catAx>
      <c:valAx>
        <c:axId val="-543792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-543960480"/>
        <c:crosses val="autoZero"/>
        <c:crossBetween val="between"/>
        <c:majorUnit val="10000.0"/>
      </c:valAx>
      <c:valAx>
        <c:axId val="-544076368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-544074592"/>
        <c:crosses val="max"/>
        <c:crossBetween val="between"/>
        <c:majorUnit val="1.0"/>
      </c:valAx>
      <c:catAx>
        <c:axId val="-544074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5440763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85000"/>
              <a:lumOff val="1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Sheet1!$A$2:$C$29</cx:f>
        <cx:lvl ptCount="28">
          <cx:pt idx="0">会议策划举办</cx:pt>
          <cx:pt idx="1">会议车辆安排</cx:pt>
          <cx:pt idx="2">会议酒店餐饮</cx:pt>
          <cx:pt idx="3">科技走廊</cx:pt>
          <cx:pt idx="4">汽车童子军</cx:pt>
          <cx:pt idx="5">嘉定特色游</cx:pt>
          <cx:pt idx="6">高端车体验</cx:pt>
          <cx:pt idx="7">爱心早餐</cx:pt>
          <cx:pt idx="8">自助售卖</cx:pt>
          <cx:pt idx="9">共享充电宝</cx:pt>
          <cx:pt idx="10">共享晴雨伞</cx:pt>
          <cx:pt idx="11">考勤打卡</cx:pt>
          <cx:pt idx="12">车身广告</cx:pt>
          <cx:pt idx="13">网红餐饮</cx:pt>
          <cx:pt idx="14">热门线路</cx:pt>
          <cx:pt idx="15">景点专线</cx:pt>
        </cx:lvl>
        <cx:lvl ptCount="28">
          <cx:pt idx="0">会务承办</cx:pt>
          <cx:pt idx="1">会务承办</cx:pt>
          <cx:pt idx="2">会务承办</cx:pt>
          <cx:pt idx="3">高端科普教育</cx:pt>
          <cx:pt idx="4">青少年培育</cx:pt>
          <cx:pt idx="5">汽车工业游</cx:pt>
          <cx:pt idx="6">汽车俱乐部</cx:pt>
          <cx:pt idx="7">班车</cx:pt>
          <cx:pt idx="8">班车</cx:pt>
          <cx:pt idx="9">班车</cx:pt>
          <cx:pt idx="10">班车</cx:pt>
          <cx:pt idx="11">班车</cx:pt>
          <cx:pt idx="12">班车</cx:pt>
          <cx:pt idx="13">专线</cx:pt>
          <cx:pt idx="14">专线</cx:pt>
          <cx:pt idx="15">专线</cx:pt>
        </cx:lvl>
        <cx:lvl ptCount="28">
          <cx:pt idx="0">传媒</cx:pt>
          <cx:pt idx="1">传媒</cx:pt>
          <cx:pt idx="2">传媒</cx:pt>
          <cx:pt idx="3">传媒</cx:pt>
          <cx:pt idx="4">文旅</cx:pt>
          <cx:pt idx="5">文旅</cx:pt>
          <cx:pt idx="6">文旅</cx:pt>
          <cx:pt idx="7">微铁</cx:pt>
          <cx:pt idx="8">微铁</cx:pt>
          <cx:pt idx="9">微铁</cx:pt>
          <cx:pt idx="10">微铁</cx:pt>
          <cx:pt idx="11">微铁</cx:pt>
          <cx:pt idx="12">微铁</cx:pt>
          <cx:pt idx="13">微铁</cx:pt>
          <cx:pt idx="14">微铁</cx:pt>
          <cx:pt idx="15">微铁</cx:pt>
        </cx:lvl>
      </cx:strDim>
      <cx:numDim type="size">
        <cx:f>Sheet1!$D$2:$D$29</cx:f>
        <cx:lvl ptCount="28" formatCode="G/通用格式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</cx:lvl>
      </cx:numDim>
    </cx:data>
  </cx:chartData>
  <cx:chart>
    <cx:plotArea>
      <cx:plotAreaRegion>
        <cx:series layoutId="sunburst" uniqueId="{517F631F-8ED8-417E-AD5E-FE94D8C918DB}">
          <cx:tx>
            <cx:txData>
              <cx:f>Sheet1!$D$1</cx:f>
              <cx:v>系列 1</cx:v>
            </cx:txData>
          </cx:tx>
          <cx:spPr>
            <a:ln>
              <a:solidFill>
                <a:srgbClr val="FFFFFF"/>
              </a:solidFill>
            </a:ln>
          </cx:spPr>
          <cx:dataPt idx="0">
            <cx:spPr>
              <a:gradFill flip="none" rotWithShape="1">
                <a:gsLst>
                  <a:gs pos="0">
                    <a:srgbClr val="F79646">
                      <a:lumMod val="40000"/>
                      <a:lumOff val="60000"/>
                    </a:srgbClr>
                  </a:gs>
                  <a:gs pos="50000">
                    <a:srgbClr val="F79646">
                      <a:lumMod val="60000"/>
                      <a:lumOff val="40000"/>
                      <a:tint val="44500"/>
                      <a:satMod val="160000"/>
                    </a:srgbClr>
                  </a:gs>
                  <a:gs pos="100000">
                    <a:srgbClr val="F79646">
                      <a:lumMod val="60000"/>
                      <a:lumOff val="40000"/>
                      <a:tint val="23500"/>
                      <a:satMod val="160000"/>
                    </a:srgbClr>
                  </a:gs>
                </a:gsLst>
                <a:lin ang="9000000" scaled="0"/>
                <a:tileRect/>
              </a:gradFill>
            </cx:spPr>
          </cx:dataPt>
          <cx:dataPt idx="7">
            <cx:spPr>
              <a:gradFill flip="none" rotWithShape="1">
                <a:gsLst>
                  <a:gs pos="0">
                    <a:srgbClr val="1D86C8">
                      <a:tint val="66000"/>
                      <a:satMod val="160000"/>
                    </a:srgbClr>
                  </a:gs>
                  <a:gs pos="50000">
                    <a:srgbClr val="1D86C8">
                      <a:tint val="44500"/>
                      <a:satMod val="160000"/>
                    </a:srgbClr>
                  </a:gs>
                  <a:gs pos="100000">
                    <a:srgbClr val="1D86C8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cx:spPr>
          </cx:dataPt>
          <cx:dataPt idx="14">
            <cx:spPr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cx:spPr>
          </cx:dataPt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 b="1" i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pPr>
                <a:endParaRPr lang="zh-CN" altLang="en-US" sz="1000" b="1" i="0" u="none" strike="noStrike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cx:txPr>
            <cx:visibility seriesName="0" categoryName="1" value="0"/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会议策划举办</a:t>
                  </a:r>
                </a:p>
              </cx:txPr>
              <cx:visibility seriesName="0" categoryName="1" value="0"/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会议车辆安排</a:t>
                  </a:r>
                </a:p>
              </cx:txPr>
              <cx:visibility seriesName="0" categoryName="1" value="0"/>
            </cx:dataLabel>
            <cx:dataLabel idx="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会议酒店餐饮</a:t>
                  </a:r>
                </a:p>
              </cx:txPr>
              <cx:visibility seriesName="0" categoryName="1" value="0"/>
            </cx:dataLabel>
            <cx:dataLabel idx="1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嘉定特色游</a:t>
                  </a:r>
                </a:p>
              </cx:txPr>
              <cx:visibility seriesName="0" categoryName="1" value="0"/>
            </cx:dataLabel>
            <cx:dataLabel idx="1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爱心早餐</a:t>
                  </a:r>
                </a:p>
              </cx:txPr>
              <cx:visibility seriesName="0" categoryName="1" value="0"/>
            </cx:dataLabel>
            <cx:dataLabel idx="17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自助售卖</a:t>
                  </a:r>
                </a:p>
              </cx:txPr>
              <cx:visibility seriesName="0" categoryName="1" value="0"/>
            </cx:dataLabel>
            <cx:dataLabel idx="1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共享充电宝</a:t>
                  </a:r>
                </a:p>
              </cx:txPr>
              <cx:visibility seriesName="0" categoryName="1" value="0"/>
            </cx:dataLabel>
            <cx:dataLabel idx="1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共享晴雨伞</a:t>
                  </a:r>
                </a:p>
              </cx:txPr>
              <cx:visibility seriesName="0" categoryName="1" value="0"/>
            </cx:dataLabel>
            <cx:dataLabel idx="2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考勤打卡</a:t>
                  </a:r>
                </a:p>
              </cx:txPr>
              <cx:visibility seriesName="0" categoryName="1" value="0"/>
            </cx:dataLabel>
            <cx:dataLabel idx="2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车身广告</a:t>
                  </a:r>
                </a:p>
              </cx:txPr>
              <cx:visibility seriesName="0" categoryName="1" value="0"/>
            </cx:dataLabel>
            <cx:dataLabel idx="2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网红餐饮</a:t>
                  </a:r>
                </a:p>
              </cx:txPr>
              <cx:visibility seriesName="0" categoryName="1" value="0"/>
              <cx:separator>, </cx:separator>
            </cx:dataLabel>
            <cx:dataLabel idx="2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 i="0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热门线路</a:t>
                  </a:r>
                </a:p>
              </cx:txPr>
              <cx:visibility seriesName="0" categoryName="1" value="0"/>
            </cx:dataLabel>
            <cx:dataLabel idx="25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/>
                  </a:pPr>
                  <a:r>
                    <a:rPr lang="zh-CN" altLang="en-US" sz="1000" b="1" i="0" u="none" strike="noStrike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景点专线</a:t>
                  </a:r>
                </a:p>
              </cx:txPr>
              <cx:visibility seriesName="0" categoryName="1" value="0"/>
            </cx:dataLabel>
          </cx:dataLabels>
          <cx:dataId val="0"/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Sheet1!$O$10:$O$24</cx:f>
        <cx:lvl ptCount="15">
          <cx:pt idx="0">201701</cx:pt>
          <cx:pt idx="1">201702</cx:pt>
          <cx:pt idx="2">201703</cx:pt>
          <cx:pt idx="3">201704</cx:pt>
          <cx:pt idx="4">201705</cx:pt>
          <cx:pt idx="5">201706</cx:pt>
          <cx:pt idx="6">201707</cx:pt>
          <cx:pt idx="7">201708</cx:pt>
          <cx:pt idx="8">201709</cx:pt>
          <cx:pt idx="9">201710</cx:pt>
          <cx:pt idx="10">201711</cx:pt>
          <cx:pt idx="11">201712</cx:pt>
          <cx:pt idx="12">201801</cx:pt>
          <cx:pt idx="13">201802</cx:pt>
          <cx:pt idx="14">201803</cx:pt>
        </cx:lvl>
      </cx:strDim>
      <cx:numDim type="val">
        <cx:f>Sheet1!$P$10:$P$24</cx:f>
        <cx:lvl ptCount="15" formatCode="G/通用格式">
          <cx:pt idx="0">360</cx:pt>
          <cx:pt idx="1">533</cx:pt>
          <cx:pt idx="2">593</cx:pt>
          <cx:pt idx="3">267</cx:pt>
          <cx:pt idx="4">344</cx:pt>
          <cx:pt idx="5">1092</cx:pt>
          <cx:pt idx="6">1815</cx:pt>
          <cx:pt idx="7">1771</cx:pt>
          <cx:pt idx="8">3488</cx:pt>
          <cx:pt idx="9">2263</cx:pt>
          <cx:pt idx="10">1700</cx:pt>
          <cx:pt idx="11">1702</cx:pt>
          <cx:pt idx="12">7901</cx:pt>
          <cx:pt idx="13">3417</cx:pt>
          <cx:pt idx="14">4788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pPr>
            <a:r>
              <a:rPr lang="en-US" altLang="zh-CN" sz="1200" b="1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200" b="1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b="1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-2018</a:t>
            </a:r>
            <a:r>
              <a:rPr lang="zh-CN" altLang="en-US" sz="1200" b="1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200" b="1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月注册会员月度新增</a:t>
            </a:r>
            <a:endParaRPr lang="en-US" altLang="zh-CN" sz="1200" b="1" i="0" u="none" strike="noStrike" baseline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cx:rich>
      </cx:tx>
    </cx:title>
    <cx:plotArea>
      <cx:plotAreaRegion>
        <cx:series layoutId="waterfall" uniqueId="{7128EFF0-130C-4E7D-8F4D-502499F62E07}"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800" b="1"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pPr>
            <a:endParaRPr lang="en-US" altLang="zh-CN" sz="800" b="1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cx:txPr>
      </cx:axis>
      <cx:axis id="1">
        <cx:valScaling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pPr>
            <a:endParaRPr lang="zh-CN" altLang="en-US" sz="800" b="0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5B342-3853-45CC-9A3C-65B5CDB7959F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9D8E414C-619F-4622-8848-88E87130B9C3}">
      <dgm:prSet custT="1"/>
      <dgm:spPr/>
      <dgm:t>
        <a:bodyPr/>
        <a:lstStyle/>
        <a:p>
          <a:pPr algn="l"/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与</a:t>
          </a:r>
          <a:r>
            <a:rPr 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汽车制造商、供应商结成联盟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参与到新的出行生态</a:t>
          </a:r>
        </a:p>
      </dgm:t>
    </dgm:pt>
    <dgm:pt modelId="{C57E327D-90C5-4898-AEE5-5AA9FD3A4B83}" type="parTrans" cxnId="{30A9D015-8860-4647-AEFF-0C48D782ABE2}">
      <dgm:prSet/>
      <dgm:spPr/>
      <dgm:t>
        <a:bodyPr/>
        <a:lstStyle/>
        <a:p>
          <a:pPr algn="l"/>
          <a:endParaRPr lang="zh-CN" altLang="en-US" sz="12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B0352EE-8616-4810-8845-4D56159DAD13}" type="sibTrans" cxnId="{30A9D015-8860-4647-AEFF-0C48D782ABE2}">
      <dgm:prSet custT="1"/>
      <dgm:spPr/>
      <dgm:t>
        <a:bodyPr/>
        <a:lstStyle/>
        <a:p>
          <a:pPr algn="l"/>
          <a:endParaRPr lang="zh-CN" altLang="en-US" sz="12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05BD9A6-E8A2-4CA8-AA99-C6E353F36F93}">
      <dgm:prSet custT="1"/>
      <dgm:spPr/>
      <dgm:t>
        <a:bodyPr/>
        <a:lstStyle/>
        <a:p>
          <a:pPr algn="l"/>
          <a:r>
            <a:rPr 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由于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新</a:t>
          </a:r>
          <a:r>
            <a:rPr 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技术和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新</a:t>
          </a:r>
          <a:r>
            <a:rPr 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消费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需求变革，产生</a:t>
          </a:r>
          <a:r>
            <a:rPr 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新出行生态</a:t>
          </a:r>
        </a:p>
      </dgm:t>
    </dgm:pt>
    <dgm:pt modelId="{46D3FB0F-80B7-4C00-ACFC-EBBF9EECC90E}" type="parTrans" cxnId="{27061516-B0B4-4A77-BAF3-22ACE4F465FB}">
      <dgm:prSet/>
      <dgm:spPr/>
      <dgm:t>
        <a:bodyPr/>
        <a:lstStyle/>
        <a:p>
          <a:pPr algn="l"/>
          <a:endParaRPr lang="zh-CN" altLang="en-US" sz="12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F0032BE-5E68-45E2-9BE2-EE1F15212A16}" type="sibTrans" cxnId="{27061516-B0B4-4A77-BAF3-22ACE4F465FB}">
      <dgm:prSet custT="1"/>
      <dgm:spPr/>
      <dgm:t>
        <a:bodyPr/>
        <a:lstStyle/>
        <a:p>
          <a:pPr algn="l"/>
          <a:endParaRPr lang="zh-CN" altLang="en-US" sz="12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94DABFD-8A90-4BF7-9FA2-029293CEE4CE}">
      <dgm:prSet custT="1"/>
      <dgm:spPr/>
      <dgm:t>
        <a:bodyPr/>
        <a:lstStyle/>
        <a:p>
          <a:pPr algn="l"/>
          <a:r>
            <a:rPr 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进一步将产品</a:t>
          </a:r>
          <a:r>
            <a:rPr 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/</a:t>
          </a:r>
          <a:r>
            <a:rPr 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服务差异化，从传统的出行服务转变为整合式的出行服务</a:t>
          </a:r>
          <a:endParaRPr lang="zh-CN" altLang="en-US" sz="1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341804E-56FF-45DB-BC50-9A4E07D4AFC9}" type="parTrans" cxnId="{A4D122A2-2878-4C52-B524-A06ECC706719}">
      <dgm:prSet/>
      <dgm:spPr/>
      <dgm:t>
        <a:bodyPr/>
        <a:lstStyle/>
        <a:p>
          <a:pPr algn="l"/>
          <a:endParaRPr lang="zh-CN" altLang="en-US" sz="12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A980D9C-0C8F-47D2-B90B-2E5585C3E4FC}" type="sibTrans" cxnId="{A4D122A2-2878-4C52-B524-A06ECC706719}">
      <dgm:prSet custT="1"/>
      <dgm:spPr/>
      <dgm:t>
        <a:bodyPr/>
        <a:lstStyle/>
        <a:p>
          <a:pPr algn="l"/>
          <a:endParaRPr lang="zh-CN" altLang="en-US" sz="12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331227F-9823-4738-9FD9-17C8F9AA01D3}">
      <dgm:prSet custT="1"/>
      <dgm:spPr/>
      <dgm:t>
        <a:bodyPr/>
        <a:lstStyle/>
        <a:p>
          <a:pPr algn="l"/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重构城市、交通、乘客的三元关系，以互联网为动力，最终完成服务、数据与商业的全面升级</a:t>
          </a:r>
        </a:p>
      </dgm:t>
    </dgm:pt>
    <dgm:pt modelId="{BD35F042-DF30-49B6-A464-2D3A456E9E13}" type="parTrans" cxnId="{D8669C75-8F4C-47B0-8063-EAA627EFF798}">
      <dgm:prSet/>
      <dgm:spPr/>
      <dgm:t>
        <a:bodyPr/>
        <a:lstStyle/>
        <a:p>
          <a:pPr algn="l"/>
          <a:endParaRPr lang="zh-CN" altLang="en-US" sz="12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A0EAB1A-6C49-497A-9249-EF6F94F03B78}" type="sibTrans" cxnId="{D8669C75-8F4C-47B0-8063-EAA627EFF798}">
      <dgm:prSet/>
      <dgm:spPr/>
      <dgm:t>
        <a:bodyPr/>
        <a:lstStyle/>
        <a:p>
          <a:pPr algn="l"/>
          <a:endParaRPr lang="zh-CN" altLang="en-US" sz="1200" b="1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6759B44-85E8-4388-9A7D-4B4EDFCF0832}" type="pres">
      <dgm:prSet presAssocID="{CFD5B342-3853-45CC-9A3C-65B5CDB7959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EE72421-EFDD-495B-AB57-D3BDB4353189}" type="pres">
      <dgm:prSet presAssocID="{CFD5B342-3853-45CC-9A3C-65B5CDB7959F}" presName="dummyMaxCanvas" presStyleCnt="0">
        <dgm:presLayoutVars/>
      </dgm:prSet>
      <dgm:spPr/>
    </dgm:pt>
    <dgm:pt modelId="{9695C474-8C92-4BA0-B35B-748B4362F90D}" type="pres">
      <dgm:prSet presAssocID="{CFD5B342-3853-45CC-9A3C-65B5CDB7959F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E5F250E-81AF-4E44-B24B-76BAD12CFBC1}" type="pres">
      <dgm:prSet presAssocID="{CFD5B342-3853-45CC-9A3C-65B5CDB7959F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F6C1F61-9275-4A79-914E-E72250EA52B5}" type="pres">
      <dgm:prSet presAssocID="{CFD5B342-3853-45CC-9A3C-65B5CDB7959F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A288A7-2802-42BC-AF60-B4791940FF0A}" type="pres">
      <dgm:prSet presAssocID="{CFD5B342-3853-45CC-9A3C-65B5CDB7959F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967370-B8CD-4560-94F6-8B4CB1852230}" type="pres">
      <dgm:prSet presAssocID="{CFD5B342-3853-45CC-9A3C-65B5CDB7959F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1A1EB9-224D-4375-B9B4-6D1A7989A5D9}" type="pres">
      <dgm:prSet presAssocID="{CFD5B342-3853-45CC-9A3C-65B5CDB7959F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762189-6257-44EB-9BFC-42E75025EE65}" type="pres">
      <dgm:prSet presAssocID="{CFD5B342-3853-45CC-9A3C-65B5CDB7959F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F05FB7C-A6B7-4DEB-801E-8ECACB78922D}" type="pres">
      <dgm:prSet presAssocID="{CFD5B342-3853-45CC-9A3C-65B5CDB7959F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2AA48F-FF6D-44A5-AD6F-C5E00988EA50}" type="pres">
      <dgm:prSet presAssocID="{CFD5B342-3853-45CC-9A3C-65B5CDB7959F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E9C883C-F264-428F-8684-F94DC1CBCC6E}" type="pres">
      <dgm:prSet presAssocID="{CFD5B342-3853-45CC-9A3C-65B5CDB7959F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E26E3E-57AF-46B0-926E-1B3D7A2789EC}" type="pres">
      <dgm:prSet presAssocID="{CFD5B342-3853-45CC-9A3C-65B5CDB7959F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0BE5DE6-B103-4586-B65D-7A4A5DB40135}" type="presOf" srcId="{F331227F-9823-4738-9FD9-17C8F9AA01D3}" destId="{50A288A7-2802-42BC-AF60-B4791940FF0A}" srcOrd="0" destOrd="0" presId="urn:microsoft.com/office/officeart/2005/8/layout/vProcess5"/>
    <dgm:cxn modelId="{A4D122A2-2878-4C52-B524-A06ECC706719}" srcId="{CFD5B342-3853-45CC-9A3C-65B5CDB7959F}" destId="{894DABFD-8A90-4BF7-9FA2-029293CEE4CE}" srcOrd="2" destOrd="0" parTransId="{5341804E-56FF-45DB-BC50-9A4E07D4AFC9}" sibTransId="{7A980D9C-0C8F-47D2-B90B-2E5585C3E4FC}"/>
    <dgm:cxn modelId="{E00C373D-26DD-4347-A037-952F7577A88D}" type="presOf" srcId="{CFD5B342-3853-45CC-9A3C-65B5CDB7959F}" destId="{E6759B44-85E8-4388-9A7D-4B4EDFCF0832}" srcOrd="0" destOrd="0" presId="urn:microsoft.com/office/officeart/2005/8/layout/vProcess5"/>
    <dgm:cxn modelId="{4D3B0F7B-6810-4B19-A084-DA3ADAB8B55A}" type="presOf" srcId="{605BD9A6-E8A2-4CA8-AA99-C6E353F36F93}" destId="{9695C474-8C92-4BA0-B35B-748B4362F90D}" srcOrd="0" destOrd="0" presId="urn:microsoft.com/office/officeart/2005/8/layout/vProcess5"/>
    <dgm:cxn modelId="{58561069-DF36-4F40-BA1F-B3B8C92DF41E}" type="presOf" srcId="{9D8E414C-619F-4622-8848-88E87130B9C3}" destId="{FE5F250E-81AF-4E44-B24B-76BAD12CFBC1}" srcOrd="0" destOrd="0" presId="urn:microsoft.com/office/officeart/2005/8/layout/vProcess5"/>
    <dgm:cxn modelId="{6E5D4413-D968-49FD-852F-EA48B5D73C6E}" type="presOf" srcId="{7A980D9C-0C8F-47D2-B90B-2E5585C3E4FC}" destId="{04762189-6257-44EB-9BFC-42E75025EE65}" srcOrd="0" destOrd="0" presId="urn:microsoft.com/office/officeart/2005/8/layout/vProcess5"/>
    <dgm:cxn modelId="{66D1A0C1-A01C-4636-BAE9-8C91C2FB7BFB}" type="presOf" srcId="{8B0352EE-8616-4810-8845-4D56159DAD13}" destId="{4C1A1EB9-224D-4375-B9B4-6D1A7989A5D9}" srcOrd="0" destOrd="0" presId="urn:microsoft.com/office/officeart/2005/8/layout/vProcess5"/>
    <dgm:cxn modelId="{8968EF96-4CE8-4558-9381-1F1BD1F211C6}" type="presOf" srcId="{894DABFD-8A90-4BF7-9FA2-029293CEE4CE}" destId="{3F6C1F61-9275-4A79-914E-E72250EA52B5}" srcOrd="0" destOrd="0" presId="urn:microsoft.com/office/officeart/2005/8/layout/vProcess5"/>
    <dgm:cxn modelId="{ADD7E05F-BCB5-4999-BD37-6413E00F44D9}" type="presOf" srcId="{F331227F-9823-4738-9FD9-17C8F9AA01D3}" destId="{67E26E3E-57AF-46B0-926E-1B3D7A2789EC}" srcOrd="1" destOrd="0" presId="urn:microsoft.com/office/officeart/2005/8/layout/vProcess5"/>
    <dgm:cxn modelId="{30A9D015-8860-4647-AEFF-0C48D782ABE2}" srcId="{CFD5B342-3853-45CC-9A3C-65B5CDB7959F}" destId="{9D8E414C-619F-4622-8848-88E87130B9C3}" srcOrd="1" destOrd="0" parTransId="{C57E327D-90C5-4898-AEE5-5AA9FD3A4B83}" sibTransId="{8B0352EE-8616-4810-8845-4D56159DAD13}"/>
    <dgm:cxn modelId="{B01B636A-A131-4064-BC4B-3ED6C9446BD9}" type="presOf" srcId="{894DABFD-8A90-4BF7-9FA2-029293CEE4CE}" destId="{1E9C883C-F264-428F-8684-F94DC1CBCC6E}" srcOrd="1" destOrd="0" presId="urn:microsoft.com/office/officeart/2005/8/layout/vProcess5"/>
    <dgm:cxn modelId="{D8669C75-8F4C-47B0-8063-EAA627EFF798}" srcId="{CFD5B342-3853-45CC-9A3C-65B5CDB7959F}" destId="{F331227F-9823-4738-9FD9-17C8F9AA01D3}" srcOrd="3" destOrd="0" parTransId="{BD35F042-DF30-49B6-A464-2D3A456E9E13}" sibTransId="{3A0EAB1A-6C49-497A-9249-EF6F94F03B78}"/>
    <dgm:cxn modelId="{FF35BAD5-1F7D-416C-BE65-274202E4CFB7}" type="presOf" srcId="{605BD9A6-E8A2-4CA8-AA99-C6E353F36F93}" destId="{AF05FB7C-A6B7-4DEB-801E-8ECACB78922D}" srcOrd="1" destOrd="0" presId="urn:microsoft.com/office/officeart/2005/8/layout/vProcess5"/>
    <dgm:cxn modelId="{408FCBD1-08DB-4613-95D9-D75717237420}" type="presOf" srcId="{FF0032BE-5E68-45E2-9BE2-EE1F15212A16}" destId="{78967370-B8CD-4560-94F6-8B4CB1852230}" srcOrd="0" destOrd="0" presId="urn:microsoft.com/office/officeart/2005/8/layout/vProcess5"/>
    <dgm:cxn modelId="{27061516-B0B4-4A77-BAF3-22ACE4F465FB}" srcId="{CFD5B342-3853-45CC-9A3C-65B5CDB7959F}" destId="{605BD9A6-E8A2-4CA8-AA99-C6E353F36F93}" srcOrd="0" destOrd="0" parTransId="{46D3FB0F-80B7-4C00-ACFC-EBBF9EECC90E}" sibTransId="{FF0032BE-5E68-45E2-9BE2-EE1F15212A16}"/>
    <dgm:cxn modelId="{BE875D82-22DD-4903-9A75-B630FFC30B08}" type="presOf" srcId="{9D8E414C-619F-4622-8848-88E87130B9C3}" destId="{DB2AA48F-FF6D-44A5-AD6F-C5E00988EA50}" srcOrd="1" destOrd="0" presId="urn:microsoft.com/office/officeart/2005/8/layout/vProcess5"/>
    <dgm:cxn modelId="{0FDC6B48-85F4-4914-AC73-109940FA6C44}" type="presParOf" srcId="{E6759B44-85E8-4388-9A7D-4B4EDFCF0832}" destId="{DEE72421-EFDD-495B-AB57-D3BDB4353189}" srcOrd="0" destOrd="0" presId="urn:microsoft.com/office/officeart/2005/8/layout/vProcess5"/>
    <dgm:cxn modelId="{82D2B259-FE85-422E-8B6D-8FCB45998D2C}" type="presParOf" srcId="{E6759B44-85E8-4388-9A7D-4B4EDFCF0832}" destId="{9695C474-8C92-4BA0-B35B-748B4362F90D}" srcOrd="1" destOrd="0" presId="urn:microsoft.com/office/officeart/2005/8/layout/vProcess5"/>
    <dgm:cxn modelId="{3F51EC36-C75A-45E4-92F8-B917B4D580E4}" type="presParOf" srcId="{E6759B44-85E8-4388-9A7D-4B4EDFCF0832}" destId="{FE5F250E-81AF-4E44-B24B-76BAD12CFBC1}" srcOrd="2" destOrd="0" presId="urn:microsoft.com/office/officeart/2005/8/layout/vProcess5"/>
    <dgm:cxn modelId="{BC3D6721-F9E7-4D04-BF4E-EBD63CC6FC0B}" type="presParOf" srcId="{E6759B44-85E8-4388-9A7D-4B4EDFCF0832}" destId="{3F6C1F61-9275-4A79-914E-E72250EA52B5}" srcOrd="3" destOrd="0" presId="urn:microsoft.com/office/officeart/2005/8/layout/vProcess5"/>
    <dgm:cxn modelId="{F9F24648-BCBE-451A-98FA-9BC5B4748670}" type="presParOf" srcId="{E6759B44-85E8-4388-9A7D-4B4EDFCF0832}" destId="{50A288A7-2802-42BC-AF60-B4791940FF0A}" srcOrd="4" destOrd="0" presId="urn:microsoft.com/office/officeart/2005/8/layout/vProcess5"/>
    <dgm:cxn modelId="{92665DAF-AD19-45EB-8071-968FA8A3B9DF}" type="presParOf" srcId="{E6759B44-85E8-4388-9A7D-4B4EDFCF0832}" destId="{78967370-B8CD-4560-94F6-8B4CB1852230}" srcOrd="5" destOrd="0" presId="urn:microsoft.com/office/officeart/2005/8/layout/vProcess5"/>
    <dgm:cxn modelId="{E70CAAA8-77C3-464C-A81D-8B5107208FAB}" type="presParOf" srcId="{E6759B44-85E8-4388-9A7D-4B4EDFCF0832}" destId="{4C1A1EB9-224D-4375-B9B4-6D1A7989A5D9}" srcOrd="6" destOrd="0" presId="urn:microsoft.com/office/officeart/2005/8/layout/vProcess5"/>
    <dgm:cxn modelId="{EC94CDB2-83C0-4241-A04C-D97D4468539D}" type="presParOf" srcId="{E6759B44-85E8-4388-9A7D-4B4EDFCF0832}" destId="{04762189-6257-44EB-9BFC-42E75025EE65}" srcOrd="7" destOrd="0" presId="urn:microsoft.com/office/officeart/2005/8/layout/vProcess5"/>
    <dgm:cxn modelId="{E8B01F5E-D924-47E2-97AF-ACB7072F3276}" type="presParOf" srcId="{E6759B44-85E8-4388-9A7D-4B4EDFCF0832}" destId="{AF05FB7C-A6B7-4DEB-801E-8ECACB78922D}" srcOrd="8" destOrd="0" presId="urn:microsoft.com/office/officeart/2005/8/layout/vProcess5"/>
    <dgm:cxn modelId="{EED9321F-E187-450A-B1C0-717B4E5F86D1}" type="presParOf" srcId="{E6759B44-85E8-4388-9A7D-4B4EDFCF0832}" destId="{DB2AA48F-FF6D-44A5-AD6F-C5E00988EA50}" srcOrd="9" destOrd="0" presId="urn:microsoft.com/office/officeart/2005/8/layout/vProcess5"/>
    <dgm:cxn modelId="{AF862195-6735-4397-ACCC-C8C4C5FF5423}" type="presParOf" srcId="{E6759B44-85E8-4388-9A7D-4B4EDFCF0832}" destId="{1E9C883C-F264-428F-8684-F94DC1CBCC6E}" srcOrd="10" destOrd="0" presId="urn:microsoft.com/office/officeart/2005/8/layout/vProcess5"/>
    <dgm:cxn modelId="{10B821C0-299E-40C4-80C0-050753036E32}" type="presParOf" srcId="{E6759B44-85E8-4388-9A7D-4B4EDFCF0832}" destId="{67E26E3E-57AF-46B0-926E-1B3D7A2789E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CE0163-D176-42BF-BE12-9B0F9BDC743C}" type="doc">
      <dgm:prSet loTypeId="urn:microsoft.com/office/officeart/2005/8/layout/cycle4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1EE14730-7CA3-4D4C-B17D-748D235E5AB6}">
      <dgm:prSet phldrT="[文本]" custT="1"/>
      <dgm:spPr/>
      <dgm:t>
        <a:bodyPr/>
        <a:lstStyle/>
        <a:p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概念业务实验平台</a:t>
          </a:r>
        </a:p>
      </dgm:t>
    </dgm:pt>
    <dgm:pt modelId="{5A027B2D-53F8-4FDB-8206-29F9CD06C155}" type="parTrans" cxnId="{4B008F59-4605-4431-B660-0969DBF0B3C4}">
      <dgm:prSet/>
      <dgm:spPr/>
      <dgm:t>
        <a:bodyPr/>
        <a:lstStyle/>
        <a:p>
          <a:endParaRPr lang="zh-CN" altLang="en-US" sz="1200"/>
        </a:p>
      </dgm:t>
    </dgm:pt>
    <dgm:pt modelId="{C4220395-B789-479F-9B69-029AD1513C2A}" type="sibTrans" cxnId="{4B008F59-4605-4431-B660-0969DBF0B3C4}">
      <dgm:prSet/>
      <dgm:spPr/>
      <dgm:t>
        <a:bodyPr/>
        <a:lstStyle/>
        <a:p>
          <a:endParaRPr lang="zh-CN" altLang="en-US" sz="1200"/>
        </a:p>
      </dgm:t>
    </dgm:pt>
    <dgm:pt modelId="{6A22FD34-DAE3-4816-AED9-B425C4CA1446}">
      <dgm:prSet phldrT="[文本]" custT="1"/>
      <dgm:spPr/>
      <dgm:t>
        <a:bodyPr/>
        <a:lstStyle/>
        <a:p>
          <a:pPr marL="87313" indent="-87313"/>
          <a:r>
            <a: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rPr>
            <a:t>在平台上尝试概念性业务，不断挖掘并引领市场新需求新趋势</a:t>
          </a:r>
        </a:p>
      </dgm:t>
    </dgm:pt>
    <dgm:pt modelId="{16EAA2C2-9585-42E7-A77D-EB2281A31117}" type="parTrans" cxnId="{767454C7-78ED-437E-A3FD-1F66383BFE36}">
      <dgm:prSet/>
      <dgm:spPr/>
      <dgm:t>
        <a:bodyPr/>
        <a:lstStyle/>
        <a:p>
          <a:endParaRPr lang="zh-CN" altLang="en-US" sz="1200"/>
        </a:p>
      </dgm:t>
    </dgm:pt>
    <dgm:pt modelId="{7614763C-AF3D-4AA6-93E7-2825954A8D1C}" type="sibTrans" cxnId="{767454C7-78ED-437E-A3FD-1F66383BFE36}">
      <dgm:prSet/>
      <dgm:spPr/>
      <dgm:t>
        <a:bodyPr/>
        <a:lstStyle/>
        <a:p>
          <a:endParaRPr lang="zh-CN" altLang="en-US" sz="1200"/>
        </a:p>
      </dgm:t>
    </dgm:pt>
    <dgm:pt modelId="{A899CF7D-1363-492E-8697-D76C2502A559}">
      <dgm:prSet phldrT="[文本]" custT="1"/>
      <dgm:spPr/>
      <dgm:t>
        <a:bodyPr/>
        <a:lstStyle/>
        <a:p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前瞻技术应用平台</a:t>
          </a:r>
        </a:p>
      </dgm:t>
    </dgm:pt>
    <dgm:pt modelId="{54488410-1ACB-41CF-86B9-2758B0C9C065}" type="parTrans" cxnId="{4DB26A9F-605C-4B83-A2EB-BA5E908B91C0}">
      <dgm:prSet/>
      <dgm:spPr/>
      <dgm:t>
        <a:bodyPr/>
        <a:lstStyle/>
        <a:p>
          <a:endParaRPr lang="zh-CN" altLang="en-US" sz="1200"/>
        </a:p>
      </dgm:t>
    </dgm:pt>
    <dgm:pt modelId="{A24F3886-D1B4-4CA8-9DC3-470337914D8A}" type="sibTrans" cxnId="{4DB26A9F-605C-4B83-A2EB-BA5E908B91C0}">
      <dgm:prSet/>
      <dgm:spPr/>
      <dgm:t>
        <a:bodyPr/>
        <a:lstStyle/>
        <a:p>
          <a:endParaRPr lang="zh-CN" altLang="en-US" sz="1200"/>
        </a:p>
      </dgm:t>
    </dgm:pt>
    <dgm:pt modelId="{1E949D33-730B-475E-B2F3-45E211EF252B}">
      <dgm:prSet phldrT="[文本]" custT="1"/>
      <dgm:spPr/>
      <dgm:t>
        <a:bodyPr/>
        <a:lstStyle/>
        <a:p>
          <a:pPr marL="182563" indent="-95250"/>
          <a:r>
            <a: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rPr>
            <a:t>在平台上开展前瞻性技术应用，不断改善乘客体验与运营效率</a:t>
          </a:r>
        </a:p>
      </dgm:t>
    </dgm:pt>
    <dgm:pt modelId="{3668C283-30E5-40CF-9FD3-2B1B38C15DF5}" type="parTrans" cxnId="{11C98247-4479-444A-81B6-3D1DD99A17DA}">
      <dgm:prSet/>
      <dgm:spPr/>
      <dgm:t>
        <a:bodyPr/>
        <a:lstStyle/>
        <a:p>
          <a:endParaRPr lang="zh-CN" altLang="en-US" sz="1200"/>
        </a:p>
      </dgm:t>
    </dgm:pt>
    <dgm:pt modelId="{28376A87-CB45-40EF-9A0D-803C868375FD}" type="sibTrans" cxnId="{11C98247-4479-444A-81B6-3D1DD99A17DA}">
      <dgm:prSet/>
      <dgm:spPr/>
      <dgm:t>
        <a:bodyPr/>
        <a:lstStyle/>
        <a:p>
          <a:endParaRPr lang="zh-CN" altLang="en-US" sz="1200"/>
        </a:p>
      </dgm:t>
    </dgm:pt>
    <dgm:pt modelId="{13B81695-9693-4A70-8DFD-82E7E84D7E1C}">
      <dgm:prSet phldrT="[文本]" custT="1"/>
      <dgm:spPr/>
      <dgm:t>
        <a:bodyPr/>
        <a:lstStyle/>
        <a:p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外部车辆运营平台</a:t>
          </a:r>
        </a:p>
      </dgm:t>
    </dgm:pt>
    <dgm:pt modelId="{E9D42904-AE22-4675-97D5-77E9569001E0}" type="parTrans" cxnId="{7C681F59-2D93-41F9-8D75-6EA3BF58B304}">
      <dgm:prSet/>
      <dgm:spPr/>
      <dgm:t>
        <a:bodyPr/>
        <a:lstStyle/>
        <a:p>
          <a:endParaRPr lang="zh-CN" altLang="en-US" sz="1200"/>
        </a:p>
      </dgm:t>
    </dgm:pt>
    <dgm:pt modelId="{209F9D66-307F-4E16-98CB-A1491A24A1A1}" type="sibTrans" cxnId="{7C681F59-2D93-41F9-8D75-6EA3BF58B304}">
      <dgm:prSet/>
      <dgm:spPr/>
      <dgm:t>
        <a:bodyPr/>
        <a:lstStyle/>
        <a:p>
          <a:endParaRPr lang="zh-CN" altLang="en-US" sz="1200"/>
        </a:p>
      </dgm:t>
    </dgm:pt>
    <dgm:pt modelId="{7D050F76-5E9C-4517-82D8-1774FA7425FE}">
      <dgm:prSet phldrT="[文本]" custT="1"/>
      <dgm:spPr/>
      <dgm:t>
        <a:bodyPr/>
        <a:lstStyle/>
        <a:p>
          <a:r>
            <a: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rPr>
            <a:t>将外部车辆资源整合到平台中，增强自身资源整合能力</a:t>
          </a:r>
        </a:p>
      </dgm:t>
    </dgm:pt>
    <dgm:pt modelId="{87D7E523-E57B-41C2-94CA-04793F4CF8CA}" type="parTrans" cxnId="{10480A7A-A3B6-4D55-8047-2606FAE16EF4}">
      <dgm:prSet/>
      <dgm:spPr/>
      <dgm:t>
        <a:bodyPr/>
        <a:lstStyle/>
        <a:p>
          <a:endParaRPr lang="zh-CN" altLang="en-US" sz="1200"/>
        </a:p>
      </dgm:t>
    </dgm:pt>
    <dgm:pt modelId="{2427FB43-91BB-4FE8-8C6E-DAE9E6921226}" type="sibTrans" cxnId="{10480A7A-A3B6-4D55-8047-2606FAE16EF4}">
      <dgm:prSet/>
      <dgm:spPr/>
      <dgm:t>
        <a:bodyPr/>
        <a:lstStyle/>
        <a:p>
          <a:endParaRPr lang="zh-CN" altLang="en-US" sz="1200"/>
        </a:p>
      </dgm:t>
    </dgm:pt>
    <dgm:pt modelId="{25954EBA-7F68-4CE2-8739-7FC2749E7244}">
      <dgm:prSet phldrT="[文本]" custT="1"/>
      <dgm:spPr/>
      <dgm:t>
        <a:bodyPr/>
        <a:lstStyle/>
        <a:p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出行服务一站平台</a:t>
          </a:r>
        </a:p>
      </dgm:t>
    </dgm:pt>
    <dgm:pt modelId="{B26F2C16-6504-4ACA-8353-9A4E8FDE86D8}" type="parTrans" cxnId="{BFA9F284-8991-4A18-91EF-B2494BF9C36B}">
      <dgm:prSet/>
      <dgm:spPr/>
      <dgm:t>
        <a:bodyPr/>
        <a:lstStyle/>
        <a:p>
          <a:endParaRPr lang="zh-CN" altLang="en-US" sz="1200"/>
        </a:p>
      </dgm:t>
    </dgm:pt>
    <dgm:pt modelId="{8C01DD5C-F75F-45D1-B548-D5C500EEFD2E}" type="sibTrans" cxnId="{BFA9F284-8991-4A18-91EF-B2494BF9C36B}">
      <dgm:prSet/>
      <dgm:spPr/>
      <dgm:t>
        <a:bodyPr/>
        <a:lstStyle/>
        <a:p>
          <a:endParaRPr lang="zh-CN" altLang="en-US" sz="1200"/>
        </a:p>
      </dgm:t>
    </dgm:pt>
    <dgm:pt modelId="{241EFC75-9A0E-4626-92BF-8175FB9A2A3D}">
      <dgm:prSet phldrT="[文本]" custT="1"/>
      <dgm:spPr/>
      <dgm:t>
        <a:bodyPr/>
        <a:lstStyle/>
        <a:p>
          <a:r>
            <a: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rPr>
            <a:t> 满足客户多元化需求，完善业务模式与技术应用</a:t>
          </a:r>
        </a:p>
      </dgm:t>
    </dgm:pt>
    <dgm:pt modelId="{C366E3DB-9C17-4468-928B-8B0123596ADA}" type="parTrans" cxnId="{CB457EAF-5D19-4D50-AD92-7DFED75886F1}">
      <dgm:prSet/>
      <dgm:spPr/>
      <dgm:t>
        <a:bodyPr/>
        <a:lstStyle/>
        <a:p>
          <a:endParaRPr lang="zh-CN" altLang="en-US" sz="1200"/>
        </a:p>
      </dgm:t>
    </dgm:pt>
    <dgm:pt modelId="{B213F7EC-4A03-4C1B-8E0B-E64EC39D327B}" type="sibTrans" cxnId="{CB457EAF-5D19-4D50-AD92-7DFED75886F1}">
      <dgm:prSet/>
      <dgm:spPr/>
      <dgm:t>
        <a:bodyPr/>
        <a:lstStyle/>
        <a:p>
          <a:endParaRPr lang="zh-CN" altLang="en-US" sz="1200"/>
        </a:p>
      </dgm:t>
    </dgm:pt>
    <dgm:pt modelId="{BE7EB3B8-74C1-43F5-8AE9-1166CFC28414}">
      <dgm:prSet phldrT="[文本]" custT="1"/>
      <dgm:spPr/>
      <dgm:t>
        <a:bodyPr/>
        <a:lstStyle/>
        <a:p>
          <a:endParaRPr lang="zh-CN" altLang="en-US" sz="7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9DD862-D717-4FF8-B9E4-974413FE6C82}" type="parTrans" cxnId="{E175063E-D599-4B06-80E4-D39936E2358E}">
      <dgm:prSet/>
      <dgm:spPr/>
      <dgm:t>
        <a:bodyPr/>
        <a:lstStyle/>
        <a:p>
          <a:endParaRPr lang="zh-CN" altLang="en-US" sz="1200"/>
        </a:p>
      </dgm:t>
    </dgm:pt>
    <dgm:pt modelId="{2D118703-D781-49BF-A257-39600607CBE7}" type="sibTrans" cxnId="{E175063E-D599-4B06-80E4-D39936E2358E}">
      <dgm:prSet/>
      <dgm:spPr/>
      <dgm:t>
        <a:bodyPr/>
        <a:lstStyle/>
        <a:p>
          <a:endParaRPr lang="zh-CN" altLang="en-US" sz="1200"/>
        </a:p>
      </dgm:t>
    </dgm:pt>
    <dgm:pt modelId="{060B991C-1A3D-4808-8329-EA229BEB3F75}" type="pres">
      <dgm:prSet presAssocID="{0ACE0163-D176-42BF-BE12-9B0F9BDC743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78E24FF-B532-477E-8C7B-AA5F619F3F3D}" type="pres">
      <dgm:prSet presAssocID="{0ACE0163-D176-42BF-BE12-9B0F9BDC743C}" presName="children" presStyleCnt="0"/>
      <dgm:spPr/>
    </dgm:pt>
    <dgm:pt modelId="{268A10B1-446D-4D86-829F-DFC734562609}" type="pres">
      <dgm:prSet presAssocID="{0ACE0163-D176-42BF-BE12-9B0F9BDC743C}" presName="child1group" presStyleCnt="0"/>
      <dgm:spPr/>
    </dgm:pt>
    <dgm:pt modelId="{53994921-7B3D-46CE-B7AE-3D73F60787D7}" type="pres">
      <dgm:prSet presAssocID="{0ACE0163-D176-42BF-BE12-9B0F9BDC743C}" presName="child1" presStyleLbl="bgAcc1" presStyleIdx="0" presStyleCnt="4" custLinFactNeighborX="-7514"/>
      <dgm:spPr/>
      <dgm:t>
        <a:bodyPr/>
        <a:lstStyle/>
        <a:p>
          <a:endParaRPr lang="zh-CN" altLang="en-US"/>
        </a:p>
      </dgm:t>
    </dgm:pt>
    <dgm:pt modelId="{554713E5-EF9E-4CB5-971D-63AEB23CBDF1}" type="pres">
      <dgm:prSet presAssocID="{0ACE0163-D176-42BF-BE12-9B0F9BDC743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375BA25-C48A-4A61-BFA3-175BB2242F42}" type="pres">
      <dgm:prSet presAssocID="{0ACE0163-D176-42BF-BE12-9B0F9BDC743C}" presName="child2group" presStyleCnt="0"/>
      <dgm:spPr/>
    </dgm:pt>
    <dgm:pt modelId="{FFA39E04-CC44-4800-BD7B-37000E585A23}" type="pres">
      <dgm:prSet presAssocID="{0ACE0163-D176-42BF-BE12-9B0F9BDC743C}" presName="child2" presStyleLbl="bgAcc1" presStyleIdx="1" presStyleCnt="4" custScaleX="112157" custLinFactNeighborX="7622"/>
      <dgm:spPr/>
      <dgm:t>
        <a:bodyPr/>
        <a:lstStyle/>
        <a:p>
          <a:endParaRPr lang="zh-CN" altLang="en-US"/>
        </a:p>
      </dgm:t>
    </dgm:pt>
    <dgm:pt modelId="{70199E3A-4070-4553-801A-51FAB2998128}" type="pres">
      <dgm:prSet presAssocID="{0ACE0163-D176-42BF-BE12-9B0F9BDC743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56C4E4A-1A56-4708-AB16-1286537DE751}" type="pres">
      <dgm:prSet presAssocID="{0ACE0163-D176-42BF-BE12-9B0F9BDC743C}" presName="child3group" presStyleCnt="0"/>
      <dgm:spPr/>
    </dgm:pt>
    <dgm:pt modelId="{B7926248-7D1C-4817-B923-5C169C7BDB4E}" type="pres">
      <dgm:prSet presAssocID="{0ACE0163-D176-42BF-BE12-9B0F9BDC743C}" presName="child3" presStyleLbl="bgAcc1" presStyleIdx="2" presStyleCnt="4" custScaleX="112157" custLinFactNeighborX="12138"/>
      <dgm:spPr/>
      <dgm:t>
        <a:bodyPr/>
        <a:lstStyle/>
        <a:p>
          <a:endParaRPr lang="zh-CN" altLang="en-US"/>
        </a:p>
      </dgm:t>
    </dgm:pt>
    <dgm:pt modelId="{582687C2-7154-4E2B-A38F-C6E68D4135AA}" type="pres">
      <dgm:prSet presAssocID="{0ACE0163-D176-42BF-BE12-9B0F9BDC743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6681EA-49E3-49BF-BDD4-6AE29FB69B70}" type="pres">
      <dgm:prSet presAssocID="{0ACE0163-D176-42BF-BE12-9B0F9BDC743C}" presName="child4group" presStyleCnt="0"/>
      <dgm:spPr/>
    </dgm:pt>
    <dgm:pt modelId="{C34012F5-84E7-43C9-BDC0-528268D95498}" type="pres">
      <dgm:prSet presAssocID="{0ACE0163-D176-42BF-BE12-9B0F9BDC743C}" presName="child4" presStyleLbl="bgAcc1" presStyleIdx="3" presStyleCnt="4" custLinFactNeighborX="-7514"/>
      <dgm:spPr/>
      <dgm:t>
        <a:bodyPr/>
        <a:lstStyle/>
        <a:p>
          <a:endParaRPr lang="zh-CN" altLang="en-US"/>
        </a:p>
      </dgm:t>
    </dgm:pt>
    <dgm:pt modelId="{04A84867-7612-4F26-9B9E-1646E0897810}" type="pres">
      <dgm:prSet presAssocID="{0ACE0163-D176-42BF-BE12-9B0F9BDC743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370DA08-87B9-4718-8A1D-9F22DC5C27DE}" type="pres">
      <dgm:prSet presAssocID="{0ACE0163-D176-42BF-BE12-9B0F9BDC743C}" presName="childPlaceholder" presStyleCnt="0"/>
      <dgm:spPr/>
    </dgm:pt>
    <dgm:pt modelId="{8FD99B6B-98A2-49C9-A1DB-62603BCBD5A0}" type="pres">
      <dgm:prSet presAssocID="{0ACE0163-D176-42BF-BE12-9B0F9BDC743C}" presName="circle" presStyleCnt="0"/>
      <dgm:spPr/>
    </dgm:pt>
    <dgm:pt modelId="{0A94C44C-88A9-4467-A5B4-B4658DFF1CE0}" type="pres">
      <dgm:prSet presAssocID="{0ACE0163-D176-42BF-BE12-9B0F9BDC743C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62198B6-9B8A-4504-A50F-FBB6B13E0C47}" type="pres">
      <dgm:prSet presAssocID="{0ACE0163-D176-42BF-BE12-9B0F9BDC743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10E3F8-ECE1-4223-A7C4-77D0EF002360}" type="pres">
      <dgm:prSet presAssocID="{0ACE0163-D176-42BF-BE12-9B0F9BDC743C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47DB360-DF11-4918-A46D-4798BDEFC9B2}" type="pres">
      <dgm:prSet presAssocID="{0ACE0163-D176-42BF-BE12-9B0F9BDC743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A350E6-CAF1-4192-807D-1582643BB8F0}" type="pres">
      <dgm:prSet presAssocID="{0ACE0163-D176-42BF-BE12-9B0F9BDC743C}" presName="quadrantPlaceholder" presStyleCnt="0"/>
      <dgm:spPr/>
    </dgm:pt>
    <dgm:pt modelId="{3E684215-7623-4E23-AF22-45FF5795F767}" type="pres">
      <dgm:prSet presAssocID="{0ACE0163-D176-42BF-BE12-9B0F9BDC743C}" presName="center1" presStyleLbl="fgShp" presStyleIdx="0" presStyleCnt="2" custLinFactNeighborY="8000"/>
      <dgm:spPr/>
    </dgm:pt>
    <dgm:pt modelId="{85EEC503-E6C7-4707-BEC8-84A5F583665D}" type="pres">
      <dgm:prSet presAssocID="{0ACE0163-D176-42BF-BE12-9B0F9BDC743C}" presName="center2" presStyleLbl="fgShp" presStyleIdx="1" presStyleCnt="2" custLinFactNeighborY="-11200"/>
      <dgm:spPr/>
    </dgm:pt>
  </dgm:ptLst>
  <dgm:cxnLst>
    <dgm:cxn modelId="{E175063E-D599-4B06-80E4-D39936E2358E}" srcId="{25954EBA-7F68-4CE2-8739-7FC2749E7244}" destId="{BE7EB3B8-74C1-43F5-8AE9-1166CFC28414}" srcOrd="1" destOrd="0" parTransId="{909DD862-D717-4FF8-B9E4-974413FE6C82}" sibTransId="{2D118703-D781-49BF-A257-39600607CBE7}"/>
    <dgm:cxn modelId="{5EC5015F-D083-41F5-9F25-08EA9E7803F5}" type="presOf" srcId="{25954EBA-7F68-4CE2-8739-7FC2749E7244}" destId="{547DB360-DF11-4918-A46D-4798BDEFC9B2}" srcOrd="0" destOrd="0" presId="urn:microsoft.com/office/officeart/2005/8/layout/cycle4"/>
    <dgm:cxn modelId="{41D1353D-F5B7-4CC7-8637-DFF9F7F59C4C}" type="presOf" srcId="{0ACE0163-D176-42BF-BE12-9B0F9BDC743C}" destId="{060B991C-1A3D-4808-8329-EA229BEB3F75}" srcOrd="0" destOrd="0" presId="urn:microsoft.com/office/officeart/2005/8/layout/cycle4"/>
    <dgm:cxn modelId="{10480A7A-A3B6-4D55-8047-2606FAE16EF4}" srcId="{13B81695-9693-4A70-8DFD-82E7E84D7E1C}" destId="{7D050F76-5E9C-4517-82D8-1774FA7425FE}" srcOrd="0" destOrd="0" parTransId="{87D7E523-E57B-41C2-94CA-04793F4CF8CA}" sibTransId="{2427FB43-91BB-4FE8-8C6E-DAE9E6921226}"/>
    <dgm:cxn modelId="{4F46DDA8-6AE7-4754-B623-FA5DF35AA045}" type="presOf" srcId="{7D050F76-5E9C-4517-82D8-1774FA7425FE}" destId="{B7926248-7D1C-4817-B923-5C169C7BDB4E}" srcOrd="0" destOrd="0" presId="urn:microsoft.com/office/officeart/2005/8/layout/cycle4"/>
    <dgm:cxn modelId="{4B008F59-4605-4431-B660-0969DBF0B3C4}" srcId="{0ACE0163-D176-42BF-BE12-9B0F9BDC743C}" destId="{1EE14730-7CA3-4D4C-B17D-748D235E5AB6}" srcOrd="0" destOrd="0" parTransId="{5A027B2D-53F8-4FDB-8206-29F9CD06C155}" sibTransId="{C4220395-B789-479F-9B69-029AD1513C2A}"/>
    <dgm:cxn modelId="{4DB26A9F-605C-4B83-A2EB-BA5E908B91C0}" srcId="{0ACE0163-D176-42BF-BE12-9B0F9BDC743C}" destId="{A899CF7D-1363-492E-8697-D76C2502A559}" srcOrd="1" destOrd="0" parTransId="{54488410-1ACB-41CF-86B9-2758B0C9C065}" sibTransId="{A24F3886-D1B4-4CA8-9DC3-470337914D8A}"/>
    <dgm:cxn modelId="{BFA9F284-8991-4A18-91EF-B2494BF9C36B}" srcId="{0ACE0163-D176-42BF-BE12-9B0F9BDC743C}" destId="{25954EBA-7F68-4CE2-8739-7FC2749E7244}" srcOrd="3" destOrd="0" parTransId="{B26F2C16-6504-4ACA-8353-9A4E8FDE86D8}" sibTransId="{8C01DD5C-F75F-45D1-B548-D5C500EEFD2E}"/>
    <dgm:cxn modelId="{4297B2AD-707A-447D-ABAE-5DA9F1DBE576}" type="presOf" srcId="{241EFC75-9A0E-4626-92BF-8175FB9A2A3D}" destId="{C34012F5-84E7-43C9-BDC0-528268D95498}" srcOrd="0" destOrd="0" presId="urn:microsoft.com/office/officeart/2005/8/layout/cycle4"/>
    <dgm:cxn modelId="{86C5C129-13FB-4967-A2D4-532441FB1DD7}" type="presOf" srcId="{BE7EB3B8-74C1-43F5-8AE9-1166CFC28414}" destId="{C34012F5-84E7-43C9-BDC0-528268D95498}" srcOrd="0" destOrd="1" presId="urn:microsoft.com/office/officeart/2005/8/layout/cycle4"/>
    <dgm:cxn modelId="{4906DAC6-13E5-4B93-A962-E829022F95E2}" type="presOf" srcId="{241EFC75-9A0E-4626-92BF-8175FB9A2A3D}" destId="{04A84867-7612-4F26-9B9E-1646E0897810}" srcOrd="1" destOrd="0" presId="urn:microsoft.com/office/officeart/2005/8/layout/cycle4"/>
    <dgm:cxn modelId="{DC36F5DD-8B6F-42FA-ABA5-2DF02258D00E}" type="presOf" srcId="{1E949D33-730B-475E-B2F3-45E211EF252B}" destId="{FFA39E04-CC44-4800-BD7B-37000E585A23}" srcOrd="0" destOrd="0" presId="urn:microsoft.com/office/officeart/2005/8/layout/cycle4"/>
    <dgm:cxn modelId="{D687179F-2CB8-4D19-859C-98BD2AA972DE}" type="presOf" srcId="{7D050F76-5E9C-4517-82D8-1774FA7425FE}" destId="{582687C2-7154-4E2B-A38F-C6E68D4135AA}" srcOrd="1" destOrd="0" presId="urn:microsoft.com/office/officeart/2005/8/layout/cycle4"/>
    <dgm:cxn modelId="{1E7D739F-2468-4FAB-B1C6-1C4FB5373050}" type="presOf" srcId="{1E949D33-730B-475E-B2F3-45E211EF252B}" destId="{70199E3A-4070-4553-801A-51FAB2998128}" srcOrd="1" destOrd="0" presId="urn:microsoft.com/office/officeart/2005/8/layout/cycle4"/>
    <dgm:cxn modelId="{22DB10F1-C03C-444A-B381-0F66DC4D5C73}" type="presOf" srcId="{6A22FD34-DAE3-4816-AED9-B425C4CA1446}" destId="{554713E5-EF9E-4CB5-971D-63AEB23CBDF1}" srcOrd="1" destOrd="0" presId="urn:microsoft.com/office/officeart/2005/8/layout/cycle4"/>
    <dgm:cxn modelId="{B9693F24-EA4A-4BAB-9FAD-BDA61D6F2CA1}" type="presOf" srcId="{13B81695-9693-4A70-8DFD-82E7E84D7E1C}" destId="{0E10E3F8-ECE1-4223-A7C4-77D0EF002360}" srcOrd="0" destOrd="0" presId="urn:microsoft.com/office/officeart/2005/8/layout/cycle4"/>
    <dgm:cxn modelId="{11C98247-4479-444A-81B6-3D1DD99A17DA}" srcId="{A899CF7D-1363-492E-8697-D76C2502A559}" destId="{1E949D33-730B-475E-B2F3-45E211EF252B}" srcOrd="0" destOrd="0" parTransId="{3668C283-30E5-40CF-9FD3-2B1B38C15DF5}" sibTransId="{28376A87-CB45-40EF-9A0D-803C868375FD}"/>
    <dgm:cxn modelId="{27E18FA2-4D0D-4E41-B2FA-3EF382C5A1A7}" type="presOf" srcId="{BE7EB3B8-74C1-43F5-8AE9-1166CFC28414}" destId="{04A84867-7612-4F26-9B9E-1646E0897810}" srcOrd="1" destOrd="1" presId="urn:microsoft.com/office/officeart/2005/8/layout/cycle4"/>
    <dgm:cxn modelId="{43C58797-0ADA-4656-9276-FDE20CF8A01C}" type="presOf" srcId="{1EE14730-7CA3-4D4C-B17D-748D235E5AB6}" destId="{0A94C44C-88A9-4467-A5B4-B4658DFF1CE0}" srcOrd="0" destOrd="0" presId="urn:microsoft.com/office/officeart/2005/8/layout/cycle4"/>
    <dgm:cxn modelId="{CB457EAF-5D19-4D50-AD92-7DFED75886F1}" srcId="{25954EBA-7F68-4CE2-8739-7FC2749E7244}" destId="{241EFC75-9A0E-4626-92BF-8175FB9A2A3D}" srcOrd="0" destOrd="0" parTransId="{C366E3DB-9C17-4468-928B-8B0123596ADA}" sibTransId="{B213F7EC-4A03-4C1B-8E0B-E64EC39D327B}"/>
    <dgm:cxn modelId="{7C681F59-2D93-41F9-8D75-6EA3BF58B304}" srcId="{0ACE0163-D176-42BF-BE12-9B0F9BDC743C}" destId="{13B81695-9693-4A70-8DFD-82E7E84D7E1C}" srcOrd="2" destOrd="0" parTransId="{E9D42904-AE22-4675-97D5-77E9569001E0}" sibTransId="{209F9D66-307F-4E16-98CB-A1491A24A1A1}"/>
    <dgm:cxn modelId="{767454C7-78ED-437E-A3FD-1F66383BFE36}" srcId="{1EE14730-7CA3-4D4C-B17D-748D235E5AB6}" destId="{6A22FD34-DAE3-4816-AED9-B425C4CA1446}" srcOrd="0" destOrd="0" parTransId="{16EAA2C2-9585-42E7-A77D-EB2281A31117}" sibTransId="{7614763C-AF3D-4AA6-93E7-2825954A8D1C}"/>
    <dgm:cxn modelId="{018B2F30-6801-4E0B-BADC-ED9136209FCC}" type="presOf" srcId="{6A22FD34-DAE3-4816-AED9-B425C4CA1446}" destId="{53994921-7B3D-46CE-B7AE-3D73F60787D7}" srcOrd="0" destOrd="0" presId="urn:microsoft.com/office/officeart/2005/8/layout/cycle4"/>
    <dgm:cxn modelId="{39BB5909-07FF-42EF-878C-806392FF929E}" type="presOf" srcId="{A899CF7D-1363-492E-8697-D76C2502A559}" destId="{E62198B6-9B8A-4504-A50F-FBB6B13E0C47}" srcOrd="0" destOrd="0" presId="urn:microsoft.com/office/officeart/2005/8/layout/cycle4"/>
    <dgm:cxn modelId="{1F107490-97D3-4F69-AE3C-618D5EF99F08}" type="presParOf" srcId="{060B991C-1A3D-4808-8329-EA229BEB3F75}" destId="{378E24FF-B532-477E-8C7B-AA5F619F3F3D}" srcOrd="0" destOrd="0" presId="urn:microsoft.com/office/officeart/2005/8/layout/cycle4"/>
    <dgm:cxn modelId="{A0E23423-C7CE-4C1D-AB25-B8AEB7FACC8C}" type="presParOf" srcId="{378E24FF-B532-477E-8C7B-AA5F619F3F3D}" destId="{268A10B1-446D-4D86-829F-DFC734562609}" srcOrd="0" destOrd="0" presId="urn:microsoft.com/office/officeart/2005/8/layout/cycle4"/>
    <dgm:cxn modelId="{21A92EE4-C886-455C-A7A4-0911F08230C6}" type="presParOf" srcId="{268A10B1-446D-4D86-829F-DFC734562609}" destId="{53994921-7B3D-46CE-B7AE-3D73F60787D7}" srcOrd="0" destOrd="0" presId="urn:microsoft.com/office/officeart/2005/8/layout/cycle4"/>
    <dgm:cxn modelId="{C27830C0-9D87-4D1E-AD16-57D2114DAA42}" type="presParOf" srcId="{268A10B1-446D-4D86-829F-DFC734562609}" destId="{554713E5-EF9E-4CB5-971D-63AEB23CBDF1}" srcOrd="1" destOrd="0" presId="urn:microsoft.com/office/officeart/2005/8/layout/cycle4"/>
    <dgm:cxn modelId="{1CFCB1B8-64FA-4063-8DF1-2A0F1B6EA607}" type="presParOf" srcId="{378E24FF-B532-477E-8C7B-AA5F619F3F3D}" destId="{5375BA25-C48A-4A61-BFA3-175BB2242F42}" srcOrd="1" destOrd="0" presId="urn:microsoft.com/office/officeart/2005/8/layout/cycle4"/>
    <dgm:cxn modelId="{08009760-A5A2-45B0-8241-0D1ABE0E73FB}" type="presParOf" srcId="{5375BA25-C48A-4A61-BFA3-175BB2242F42}" destId="{FFA39E04-CC44-4800-BD7B-37000E585A23}" srcOrd="0" destOrd="0" presId="urn:microsoft.com/office/officeart/2005/8/layout/cycle4"/>
    <dgm:cxn modelId="{8F0F4983-54D7-443A-BDAF-BF39D58EECE1}" type="presParOf" srcId="{5375BA25-C48A-4A61-BFA3-175BB2242F42}" destId="{70199E3A-4070-4553-801A-51FAB2998128}" srcOrd="1" destOrd="0" presId="urn:microsoft.com/office/officeart/2005/8/layout/cycle4"/>
    <dgm:cxn modelId="{5E81776A-FE16-4E69-9A59-A71F616C70B3}" type="presParOf" srcId="{378E24FF-B532-477E-8C7B-AA5F619F3F3D}" destId="{D56C4E4A-1A56-4708-AB16-1286537DE751}" srcOrd="2" destOrd="0" presId="urn:microsoft.com/office/officeart/2005/8/layout/cycle4"/>
    <dgm:cxn modelId="{1E4F3620-D91E-4AA3-8E59-D169D5EEAB4F}" type="presParOf" srcId="{D56C4E4A-1A56-4708-AB16-1286537DE751}" destId="{B7926248-7D1C-4817-B923-5C169C7BDB4E}" srcOrd="0" destOrd="0" presId="urn:microsoft.com/office/officeart/2005/8/layout/cycle4"/>
    <dgm:cxn modelId="{7AB0851B-B123-4128-A858-2826DF829056}" type="presParOf" srcId="{D56C4E4A-1A56-4708-AB16-1286537DE751}" destId="{582687C2-7154-4E2B-A38F-C6E68D4135AA}" srcOrd="1" destOrd="0" presId="urn:microsoft.com/office/officeart/2005/8/layout/cycle4"/>
    <dgm:cxn modelId="{B796C522-14D4-4F25-95A3-8D185DE3BF41}" type="presParOf" srcId="{378E24FF-B532-477E-8C7B-AA5F619F3F3D}" destId="{5D6681EA-49E3-49BF-BDD4-6AE29FB69B70}" srcOrd="3" destOrd="0" presId="urn:microsoft.com/office/officeart/2005/8/layout/cycle4"/>
    <dgm:cxn modelId="{B0FC9A78-4B6C-444F-BF4B-927E59A8EE2B}" type="presParOf" srcId="{5D6681EA-49E3-49BF-BDD4-6AE29FB69B70}" destId="{C34012F5-84E7-43C9-BDC0-528268D95498}" srcOrd="0" destOrd="0" presId="urn:microsoft.com/office/officeart/2005/8/layout/cycle4"/>
    <dgm:cxn modelId="{9A048DDF-DBFE-41BD-827C-6FEF89F2821E}" type="presParOf" srcId="{5D6681EA-49E3-49BF-BDD4-6AE29FB69B70}" destId="{04A84867-7612-4F26-9B9E-1646E0897810}" srcOrd="1" destOrd="0" presId="urn:microsoft.com/office/officeart/2005/8/layout/cycle4"/>
    <dgm:cxn modelId="{49AF5BF1-F8DB-42AA-862E-876510016801}" type="presParOf" srcId="{378E24FF-B532-477E-8C7B-AA5F619F3F3D}" destId="{F370DA08-87B9-4718-8A1D-9F22DC5C27DE}" srcOrd="4" destOrd="0" presId="urn:microsoft.com/office/officeart/2005/8/layout/cycle4"/>
    <dgm:cxn modelId="{DD205E25-31F9-468B-9DE1-CB7268EE2CCB}" type="presParOf" srcId="{060B991C-1A3D-4808-8329-EA229BEB3F75}" destId="{8FD99B6B-98A2-49C9-A1DB-62603BCBD5A0}" srcOrd="1" destOrd="0" presId="urn:microsoft.com/office/officeart/2005/8/layout/cycle4"/>
    <dgm:cxn modelId="{73800FC2-425B-4145-B074-71BA25364952}" type="presParOf" srcId="{8FD99B6B-98A2-49C9-A1DB-62603BCBD5A0}" destId="{0A94C44C-88A9-4467-A5B4-B4658DFF1CE0}" srcOrd="0" destOrd="0" presId="urn:microsoft.com/office/officeart/2005/8/layout/cycle4"/>
    <dgm:cxn modelId="{16D9BA2D-BBD2-4573-8AA9-3A80FC5467E4}" type="presParOf" srcId="{8FD99B6B-98A2-49C9-A1DB-62603BCBD5A0}" destId="{E62198B6-9B8A-4504-A50F-FBB6B13E0C47}" srcOrd="1" destOrd="0" presId="urn:microsoft.com/office/officeart/2005/8/layout/cycle4"/>
    <dgm:cxn modelId="{B6DD1DBD-25AF-40E1-A8E3-305F2E4D4713}" type="presParOf" srcId="{8FD99B6B-98A2-49C9-A1DB-62603BCBD5A0}" destId="{0E10E3F8-ECE1-4223-A7C4-77D0EF002360}" srcOrd="2" destOrd="0" presId="urn:microsoft.com/office/officeart/2005/8/layout/cycle4"/>
    <dgm:cxn modelId="{7D450B85-2509-4304-A2A5-2CE963A62A30}" type="presParOf" srcId="{8FD99B6B-98A2-49C9-A1DB-62603BCBD5A0}" destId="{547DB360-DF11-4918-A46D-4798BDEFC9B2}" srcOrd="3" destOrd="0" presId="urn:microsoft.com/office/officeart/2005/8/layout/cycle4"/>
    <dgm:cxn modelId="{DDFD91C3-0064-49DE-B691-421AB2E54644}" type="presParOf" srcId="{8FD99B6B-98A2-49C9-A1DB-62603BCBD5A0}" destId="{2AA350E6-CAF1-4192-807D-1582643BB8F0}" srcOrd="4" destOrd="0" presId="urn:microsoft.com/office/officeart/2005/8/layout/cycle4"/>
    <dgm:cxn modelId="{E5F93BE8-9C7F-466F-BAF4-4E3D1C72DD4C}" type="presParOf" srcId="{060B991C-1A3D-4808-8329-EA229BEB3F75}" destId="{3E684215-7623-4E23-AF22-45FF5795F767}" srcOrd="2" destOrd="0" presId="urn:microsoft.com/office/officeart/2005/8/layout/cycle4"/>
    <dgm:cxn modelId="{1EBABC04-9599-4118-8E43-B61E0CCA9EC9}" type="presParOf" srcId="{060B991C-1A3D-4808-8329-EA229BEB3F75}" destId="{85EEC503-E6C7-4707-BEC8-84A5F583665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5C474-8C92-4BA0-B35B-748B4362F90D}">
      <dsp:nvSpPr>
        <dsp:cNvPr id="0" name=""/>
        <dsp:cNvSpPr/>
      </dsp:nvSpPr>
      <dsp:spPr>
        <a:xfrm>
          <a:off x="0" y="0"/>
          <a:ext cx="4193139" cy="6897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由于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新</a:t>
          </a:r>
          <a:r>
            <a:rPr 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技术和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新</a:t>
          </a:r>
          <a:r>
            <a:rPr 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消费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需求变革，产生</a:t>
          </a:r>
          <a:r>
            <a:rPr 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新出行生态</a:t>
          </a:r>
        </a:p>
      </dsp:txBody>
      <dsp:txXfrm>
        <a:off x="20204" y="20204"/>
        <a:ext cx="3390502" cy="649391"/>
      </dsp:txXfrm>
    </dsp:sp>
    <dsp:sp modelId="{FE5F250E-81AF-4E44-B24B-76BAD12CFBC1}">
      <dsp:nvSpPr>
        <dsp:cNvPr id="0" name=""/>
        <dsp:cNvSpPr/>
      </dsp:nvSpPr>
      <dsp:spPr>
        <a:xfrm>
          <a:off x="351175" y="815217"/>
          <a:ext cx="4193139" cy="689799"/>
        </a:xfrm>
        <a:prstGeom prst="roundRect">
          <a:avLst>
            <a:gd name="adj" fmla="val 10000"/>
          </a:avLst>
        </a:prstGeom>
        <a:solidFill>
          <a:schemeClr val="accent3">
            <a:hueOff val="3750089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与</a:t>
          </a:r>
          <a:r>
            <a:rPr 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汽车制造商、供应商结成联盟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参与到新的出行生态</a:t>
          </a:r>
        </a:p>
      </dsp:txBody>
      <dsp:txXfrm>
        <a:off x="371379" y="835421"/>
        <a:ext cx="3353186" cy="649391"/>
      </dsp:txXfrm>
    </dsp:sp>
    <dsp:sp modelId="{3F6C1F61-9275-4A79-914E-E72250EA52B5}">
      <dsp:nvSpPr>
        <dsp:cNvPr id="0" name=""/>
        <dsp:cNvSpPr/>
      </dsp:nvSpPr>
      <dsp:spPr>
        <a:xfrm>
          <a:off x="697109" y="1630435"/>
          <a:ext cx="4193139" cy="689799"/>
        </a:xfrm>
        <a:prstGeom prst="roundRect">
          <a:avLst>
            <a:gd name="adj" fmla="val 10000"/>
          </a:avLst>
        </a:prstGeom>
        <a:solidFill>
          <a:schemeClr val="accent3">
            <a:hueOff val="7500177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进一步将产品</a:t>
          </a:r>
          <a:r>
            <a:rPr 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/</a:t>
          </a:r>
          <a:r>
            <a:rPr 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服务差异化，从传统的出行服务转变为整合式的出行服务</a:t>
          </a:r>
          <a:endParaRPr lang="zh-CN" altLang="en-US" sz="1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717313" y="1650639"/>
        <a:ext cx="3358427" cy="649391"/>
      </dsp:txXfrm>
    </dsp:sp>
    <dsp:sp modelId="{50A288A7-2802-42BC-AF60-B4791940FF0A}">
      <dsp:nvSpPr>
        <dsp:cNvPr id="0" name=""/>
        <dsp:cNvSpPr/>
      </dsp:nvSpPr>
      <dsp:spPr>
        <a:xfrm>
          <a:off x="1048284" y="2445653"/>
          <a:ext cx="4193139" cy="689799"/>
        </a:xfrm>
        <a:prstGeom prst="roundRect">
          <a:avLst>
            <a:gd name="adj" fmla="val 10000"/>
          </a:avLst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重构城市、交通、乘客的三元关系，以互联网为动力，最终完成服务、数据与商业的全面升级</a:t>
          </a:r>
        </a:p>
      </dsp:txBody>
      <dsp:txXfrm>
        <a:off x="1068488" y="2465857"/>
        <a:ext cx="3353186" cy="649391"/>
      </dsp:txXfrm>
    </dsp:sp>
    <dsp:sp modelId="{78967370-B8CD-4560-94F6-8B4CB1852230}">
      <dsp:nvSpPr>
        <dsp:cNvPr id="0" name=""/>
        <dsp:cNvSpPr/>
      </dsp:nvSpPr>
      <dsp:spPr>
        <a:xfrm>
          <a:off x="3744769" y="528323"/>
          <a:ext cx="448369" cy="44836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b="1" kern="120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45652" y="528323"/>
        <a:ext cx="246603" cy="337398"/>
      </dsp:txXfrm>
    </dsp:sp>
    <dsp:sp modelId="{4C1A1EB9-224D-4375-B9B4-6D1A7989A5D9}">
      <dsp:nvSpPr>
        <dsp:cNvPr id="0" name=""/>
        <dsp:cNvSpPr/>
      </dsp:nvSpPr>
      <dsp:spPr>
        <a:xfrm>
          <a:off x="4095944" y="1343541"/>
          <a:ext cx="448369" cy="44836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5358426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6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b="1" kern="120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196827" y="1343541"/>
        <a:ext cx="246603" cy="337398"/>
      </dsp:txXfrm>
    </dsp:sp>
    <dsp:sp modelId="{04762189-6257-44EB-9BFC-42E75025EE65}">
      <dsp:nvSpPr>
        <dsp:cNvPr id="0" name=""/>
        <dsp:cNvSpPr/>
      </dsp:nvSpPr>
      <dsp:spPr>
        <a:xfrm>
          <a:off x="4441878" y="2158759"/>
          <a:ext cx="448369" cy="44836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10716852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2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b="1" kern="120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542761" y="2158759"/>
        <a:ext cx="246603" cy="337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26248-7D1C-4817-B923-5C169C7BDB4E}">
      <dsp:nvSpPr>
        <dsp:cNvPr id="0" name=""/>
        <dsp:cNvSpPr/>
      </dsp:nvSpPr>
      <dsp:spPr>
        <a:xfrm>
          <a:off x="3377063" y="2031994"/>
          <a:ext cx="1655643" cy="956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7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9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将外部车辆资源整合到平台中，增强自身资源整合能力</a:t>
          </a:r>
        </a:p>
      </dsp:txBody>
      <dsp:txXfrm>
        <a:off x="3894762" y="2292057"/>
        <a:ext cx="1116940" cy="675164"/>
      </dsp:txXfrm>
    </dsp:sp>
    <dsp:sp modelId="{C34012F5-84E7-43C9-BDC0-528268D95498}">
      <dsp:nvSpPr>
        <dsp:cNvPr id="0" name=""/>
        <dsp:cNvSpPr/>
      </dsp:nvSpPr>
      <dsp:spPr>
        <a:xfrm>
          <a:off x="768183" y="2031994"/>
          <a:ext cx="1476184" cy="956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6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9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满足客户多元化需求，完善业务模式与技术应用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7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789188" y="2292057"/>
        <a:ext cx="991318" cy="675164"/>
      </dsp:txXfrm>
    </dsp:sp>
    <dsp:sp modelId="{FFA39E04-CC44-4800-BD7B-37000E585A23}">
      <dsp:nvSpPr>
        <dsp:cNvPr id="0" name=""/>
        <dsp:cNvSpPr/>
      </dsp:nvSpPr>
      <dsp:spPr>
        <a:xfrm>
          <a:off x="3310399" y="0"/>
          <a:ext cx="1655643" cy="956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9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82563" lvl="1" indent="-952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9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在平台上开展前瞻性技术应用，不断改善乘客体验与运营效率</a:t>
          </a:r>
        </a:p>
      </dsp:txBody>
      <dsp:txXfrm>
        <a:off x="3828097" y="21005"/>
        <a:ext cx="1116940" cy="675164"/>
      </dsp:txXfrm>
    </dsp:sp>
    <dsp:sp modelId="{53994921-7B3D-46CE-B7AE-3D73F60787D7}">
      <dsp:nvSpPr>
        <dsp:cNvPr id="0" name=""/>
        <dsp:cNvSpPr/>
      </dsp:nvSpPr>
      <dsp:spPr>
        <a:xfrm>
          <a:off x="768183" y="0"/>
          <a:ext cx="1476184" cy="956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873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9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在平台上尝试概念性业务，不断挖掘并引领市场新需求新趋势</a:t>
          </a:r>
        </a:p>
      </dsp:txBody>
      <dsp:txXfrm>
        <a:off x="789188" y="21005"/>
        <a:ext cx="991318" cy="675164"/>
      </dsp:txXfrm>
    </dsp:sp>
    <dsp:sp modelId="{0A94C44C-88A9-4467-A5B4-B4658DFF1CE0}">
      <dsp:nvSpPr>
        <dsp:cNvPr id="0" name=""/>
        <dsp:cNvSpPr/>
      </dsp:nvSpPr>
      <dsp:spPr>
        <a:xfrm>
          <a:off x="1542531" y="170328"/>
          <a:ext cx="1293902" cy="1293902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概念业务实验平台</a:t>
          </a:r>
        </a:p>
      </dsp:txBody>
      <dsp:txXfrm>
        <a:off x="1921506" y="549303"/>
        <a:ext cx="914927" cy="914927"/>
      </dsp:txXfrm>
    </dsp:sp>
    <dsp:sp modelId="{E62198B6-9B8A-4504-A50F-FBB6B13E0C47}">
      <dsp:nvSpPr>
        <dsp:cNvPr id="0" name=""/>
        <dsp:cNvSpPr/>
      </dsp:nvSpPr>
      <dsp:spPr>
        <a:xfrm rot="5400000">
          <a:off x="2896198" y="170328"/>
          <a:ext cx="1293902" cy="1293902"/>
        </a:xfrm>
        <a:prstGeom prst="pieWedge">
          <a:avLst/>
        </a:prstGeom>
        <a:solidFill>
          <a:schemeClr val="accent3">
            <a:hueOff val="3750089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前瞻技术应用平台</a:t>
          </a:r>
        </a:p>
      </dsp:txBody>
      <dsp:txXfrm rot="-5400000">
        <a:off x="2896198" y="549303"/>
        <a:ext cx="914927" cy="914927"/>
      </dsp:txXfrm>
    </dsp:sp>
    <dsp:sp modelId="{0E10E3F8-ECE1-4223-A7C4-77D0EF002360}">
      <dsp:nvSpPr>
        <dsp:cNvPr id="0" name=""/>
        <dsp:cNvSpPr/>
      </dsp:nvSpPr>
      <dsp:spPr>
        <a:xfrm rot="10800000">
          <a:off x="2896198" y="1523995"/>
          <a:ext cx="1293902" cy="1293902"/>
        </a:xfrm>
        <a:prstGeom prst="pieWedge">
          <a:avLst/>
        </a:prstGeom>
        <a:solidFill>
          <a:schemeClr val="accent3">
            <a:hueOff val="7500177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外部车辆运营平台</a:t>
          </a:r>
        </a:p>
      </dsp:txBody>
      <dsp:txXfrm rot="10800000">
        <a:off x="2896198" y="1523995"/>
        <a:ext cx="914927" cy="914927"/>
      </dsp:txXfrm>
    </dsp:sp>
    <dsp:sp modelId="{547DB360-DF11-4918-A46D-4798BDEFC9B2}">
      <dsp:nvSpPr>
        <dsp:cNvPr id="0" name=""/>
        <dsp:cNvSpPr/>
      </dsp:nvSpPr>
      <dsp:spPr>
        <a:xfrm rot="16200000">
          <a:off x="1542531" y="1523995"/>
          <a:ext cx="1293902" cy="1293902"/>
        </a:xfrm>
        <a:prstGeom prst="pieWedge">
          <a:avLst/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出行服务一站平台</a:t>
          </a:r>
        </a:p>
      </dsp:txBody>
      <dsp:txXfrm rot="5400000">
        <a:off x="1921506" y="1523995"/>
        <a:ext cx="914927" cy="914927"/>
      </dsp:txXfrm>
    </dsp:sp>
    <dsp:sp modelId="{3E684215-7623-4E23-AF22-45FF5795F767}">
      <dsp:nvSpPr>
        <dsp:cNvPr id="0" name=""/>
        <dsp:cNvSpPr/>
      </dsp:nvSpPr>
      <dsp:spPr>
        <a:xfrm>
          <a:off x="2642946" y="1256250"/>
          <a:ext cx="446739" cy="388469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EC503-E6C7-4707-BEC8-84A5F583665D}">
      <dsp:nvSpPr>
        <dsp:cNvPr id="0" name=""/>
        <dsp:cNvSpPr/>
      </dsp:nvSpPr>
      <dsp:spPr>
        <a:xfrm rot="10800000">
          <a:off x="2642946" y="1331075"/>
          <a:ext cx="446739" cy="388469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0.33014</cdr:x>
      <cdr:y>0.5</cdr:y>
    </cdr:from>
    <cdr:to>
      <cdr:x>0.6796</cdr:x>
      <cdr:y>0.63891</cdr:y>
    </cdr:to>
    <cdr:sp macro="" textlink="">
      <cdr:nvSpPr>
        <cdr:cNvPr id="2" name="文本框 2">
          <a:extLst xmlns:a="http://schemas.openxmlformats.org/drawingml/2006/main">
            <a:ext uri="{FF2B5EF4-FFF2-40B4-BE49-F238E27FC236}">
              <a16:creationId xmlns:a16="http://schemas.microsoft.com/office/drawing/2014/main" xmlns="" id="{96740EDF-6BA2-46FD-B28F-BA2CEFD2AA18}"/>
            </a:ext>
          </a:extLst>
        </cdr:cNvPr>
        <cdr:cNvSpPr txBox="1"/>
      </cdr:nvSpPr>
      <cdr:spPr>
        <a:xfrm xmlns:a="http://schemas.openxmlformats.org/drawingml/2006/main">
          <a:off x="895051" y="1570174"/>
          <a:ext cx="947457" cy="43623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注册资本</a:t>
          </a:r>
          <a:endParaRPr lang="en-US" altLang="zh-CN" sz="14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 xmlns:a="http://schemas.openxmlformats.org/drawingml/2006/main">
          <a:pPr algn="ctr"/>
          <a:r>
            <a: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5142.86</a:t>
          </a:r>
          <a:r>
            <a: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万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0.14393</cdr:x>
      <cdr:y>0.1804</cdr:y>
    </cdr:from>
    <cdr:to>
      <cdr:x>0.34016</cdr:x>
      <cdr:y>0.24005</cdr:y>
    </cdr:to>
    <cdr:sp macro="" textlink="">
      <cdr:nvSpPr>
        <cdr:cNvPr id="2" name="文本框 1">
          <a:extLst xmlns:a="http://schemas.openxmlformats.org/drawingml/2006/main">
            <a:ext uri="{FF2B5EF4-FFF2-40B4-BE49-F238E27FC236}">
              <a16:creationId xmlns:a16="http://schemas.microsoft.com/office/drawing/2014/main" xmlns="" id="{C96E2A20-4712-4401-A738-8C63E3DB0834}"/>
            </a:ext>
          </a:extLst>
        </cdr:cNvPr>
        <cdr:cNvSpPr txBox="1"/>
      </cdr:nvSpPr>
      <cdr:spPr>
        <a:xfrm xmlns:a="http://schemas.openxmlformats.org/drawingml/2006/main">
          <a:off x="511682" y="651658"/>
          <a:ext cx="697627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单位：万元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E407713F-751E-4FDE-B12B-ECB5C1B8BF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F432B90-A4BB-445E-BA8C-308F7138D7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4B5F4-C1D0-4873-958E-99B4FB066B92}" type="datetimeFigureOut">
              <a:rPr lang="zh-CN" altLang="en-US" smtClean="0"/>
              <a:pPr/>
              <a:t>2018/11/10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2979E7B-41A1-4D09-8264-886578C613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13DB5A3-CA2B-483E-81E3-2E9E88A551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F8259-A324-4C2B-9D53-AB4DB1ADB3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690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97714-C4B5-4BBC-B2EC-2FD7686093C6}" type="datetimeFigureOut">
              <a:rPr lang="zh-CN" altLang="en-US" smtClean="0"/>
              <a:pPr/>
              <a:t>2018/11/10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3BCDF-19F0-4CAB-B01E-F1BF521E5BE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0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3BCDF-19F0-4CAB-B01E-F1BF521E5BEB}" type="slidenum">
              <a:rPr lang="zh-CN" altLang="en-US" smtClean="0"/>
              <a:pPr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764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3BCDF-19F0-4CAB-B01E-F1BF521E5BE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756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Slogan  </a:t>
            </a:r>
            <a:r>
              <a:rPr lang="zh-CN" altLang="en-US" dirty="0"/>
              <a:t>强调一下   要高一点  生活方式  智能低碳的    提升改变生活方式共享   美好  自动 这样方式   今后的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3BCDF-19F0-4CAB-B01E-F1BF521E5BE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29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3BCDF-19F0-4CAB-B01E-F1BF521E5BE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342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很多第一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3BCDF-19F0-4CAB-B01E-F1BF521E5BE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40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3BCDF-19F0-4CAB-B01E-F1BF521E5BE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8367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3BCDF-19F0-4CAB-B01E-F1BF521E5BE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204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3BCDF-19F0-4CAB-B01E-F1BF521E5BE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10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3BCDF-19F0-4CAB-B01E-F1BF521E5BE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525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董事会  经营管理层  人数渠道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3BCDF-19F0-4CAB-B01E-F1BF521E5BE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326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3BCDF-19F0-4CAB-B01E-F1BF521E5BE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33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hyperlink" Target="https://www.youtube.com/playlist?list=PLWZJrkeLOrbacRLNZE05ZelBLwvyaAQtW" TargetMode="External"/><Relationship Id="rId7" Type="http://schemas.openxmlformats.org/officeDocument/2006/relationships/hyperlink" Target="https://www.yammer.com/itpronetwork" TargetMode="External"/><Relationship Id="rId8" Type="http://schemas.openxmlformats.org/officeDocument/2006/relationships/hyperlink" Target="http://www.twitter.com/OfficeDev" TargetMode="External"/><Relationship Id="rId9" Type="http://schemas.openxmlformats.org/officeDocument/2006/relationships/hyperlink" Target="http://aka.ms/O365DevShow" TargetMode="External"/><Relationship Id="rId10" Type="http://schemas.openxmlformats.org/officeDocument/2006/relationships/hyperlink" Target="http://dev.office.com/podcasts" TargetMode="External"/><Relationship Id="rId11" Type="http://schemas.openxmlformats.org/officeDocument/2006/relationships/hyperlink" Target="http://officespdev.uservoice.com/" TargetMode="External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emf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emf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1.png"/><Relationship Id="rId3" Type="http://schemas.openxmlformats.org/officeDocument/2006/relationships/image" Target="../media/image2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emf"/><Relationship Id="rId3" Type="http://schemas.openxmlformats.org/officeDocument/2006/relationships/image" Target="../media/image31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2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3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Relationship Id="rId3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Relationship Id="rId3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Relationship Id="rId3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emf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emf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emf"/><Relationship Id="rId3" Type="http://schemas.openxmlformats.org/officeDocument/2006/relationships/image" Target="../media/image19.emf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emf"/><Relationship Id="rId3" Type="http://schemas.openxmlformats.org/officeDocument/2006/relationships/image" Target="../media/image19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19.emf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emf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emf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jpeg"/><Relationship Id="rId3" Type="http://schemas.openxmlformats.org/officeDocument/2006/relationships/image" Target="../media/image1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DCDB8-01A0-438D-9ACE-9F371B3CD949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9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92BC-9B96-48CF-B9BA-AFBA60526C73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36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FDF0B25D-0C7E-48D4-A48C-D14DAB01D9DC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AEB0EFA2-EF3E-4A83-903F-24370B913381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40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C9D60AFE-6B89-4438-A76A-6957FEB25F5F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59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BF8F4991-8B81-4ECE-AB79-6AEFDCD2F6BF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90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y layou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4669542"/>
            <a:ext cx="9144000" cy="47395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29" y="891883"/>
            <a:ext cx="8740142" cy="1587999"/>
          </a:xfrm>
        </p:spPr>
        <p:txBody>
          <a:bodyPr>
            <a:spAutoFit/>
          </a:bodyPr>
          <a:lstStyle>
            <a:lvl1pPr>
              <a:defRPr sz="294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201930" y="217133"/>
            <a:ext cx="8741880" cy="6747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55942" y="217132"/>
            <a:ext cx="3086129" cy="273168"/>
          </a:xfrm>
        </p:spPr>
        <p:txBody>
          <a:bodyPr/>
          <a:lstStyle/>
          <a:p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9F718A71-505A-4AD3-B82E-EB347A223E18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9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3994347" y="4790950"/>
            <a:ext cx="1159871" cy="270833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4577006" y="1540949"/>
            <a:ext cx="4366804" cy="33842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80919" y="1540949"/>
            <a:ext cx="4336455" cy="33842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01930" y="217133"/>
            <a:ext cx="8741880" cy="6747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a"/>
          <p:cNvSpPr/>
          <p:nvPr userDrawn="1"/>
        </p:nvSpPr>
        <p:spPr bwMode="auto">
          <a:xfrm>
            <a:off x="4577006" y="890715"/>
            <a:ext cx="4366804" cy="672414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1767" tIns="107571" rIns="131767" bIns="1054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7180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71" b="1" spc="-15">
                <a:gradFill>
                  <a:gsLst>
                    <a:gs pos="83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  <a:endParaRPr lang="en-US" sz="3971" b="1" spc="-15" dirty="0">
              <a:gradFill>
                <a:gsLst>
                  <a:gs pos="83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USER"/>
          <p:cNvSpPr/>
          <p:nvPr userDrawn="1"/>
        </p:nvSpPr>
        <p:spPr bwMode="auto">
          <a:xfrm>
            <a:off x="180919" y="890715"/>
            <a:ext cx="4336455" cy="672414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1767" tIns="107571" rIns="131767" bIns="1054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7180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71" b="1" spc="-15" dirty="0">
                <a:gradFill>
                  <a:gsLst>
                    <a:gs pos="8300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USERS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487045" y="2709502"/>
            <a:ext cx="3869167" cy="2032438"/>
            <a:chOff x="540178" y="2851546"/>
            <a:chExt cx="5262336" cy="2763865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855747" y="3586644"/>
              <a:ext cx="2539411" cy="202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 rot="5400000">
              <a:off x="4210932" y="4023829"/>
              <a:ext cx="1889570" cy="1293594"/>
            </a:xfrm>
            <a:prstGeom prst="roundRect">
              <a:avLst>
                <a:gd name="adj" fmla="val 5986"/>
              </a:avLst>
            </a:prstGeom>
            <a:solidFill>
              <a:srgbClr val="33333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 rot="5400000">
              <a:off x="4342251" y="4075857"/>
              <a:ext cx="1626931" cy="1133942"/>
            </a:xfrm>
            <a:prstGeom prst="roundRect">
              <a:avLst>
                <a:gd name="adj" fmla="val 3643"/>
              </a:avLst>
            </a:prstGeom>
            <a:solidFill>
              <a:srgbClr val="D83B0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 rot="5400000">
              <a:off x="5117455" y="5486583"/>
              <a:ext cx="76525" cy="76525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49298" y="4092508"/>
              <a:ext cx="1025503" cy="1287474"/>
            </a:xfrm>
            <a:prstGeom prst="rect">
              <a:avLst/>
            </a:prstGeom>
            <a:noFill/>
            <a:ln w="22225">
              <a:solidFill>
                <a:srgbClr val="A32B01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3219" tIns="46610" rIns="93219" bIns="46610" rtlCol="0" anchor="ctr"/>
            <a:lstStyle/>
            <a:p>
              <a:pPr algn="ctr" defTabSz="685644">
                <a:defRPr/>
              </a:pPr>
              <a:endParaRPr lang="en-US" sz="1349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49298" y="3911598"/>
              <a:ext cx="1025503" cy="199389"/>
            </a:xfrm>
            <a:prstGeom prst="rect">
              <a:avLst/>
            </a:prstGeom>
            <a:noFill/>
            <a:ln w="22225">
              <a:solidFill>
                <a:srgbClr val="A32B01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3219" tIns="46610" rIns="93219" bIns="46610" rtlCol="0" anchor="ctr"/>
            <a:lstStyle/>
            <a:p>
              <a:pPr algn="ctr" defTabSz="685644">
                <a:defRPr/>
              </a:pPr>
              <a:endParaRPr lang="en-US" sz="1349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731651" y="4390496"/>
              <a:ext cx="462328" cy="0"/>
            </a:xfrm>
            <a:prstGeom prst="line">
              <a:avLst/>
            </a:prstGeom>
            <a:ln w="28575">
              <a:solidFill>
                <a:srgbClr val="A32B0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731651" y="4494102"/>
              <a:ext cx="462328" cy="0"/>
            </a:xfrm>
            <a:prstGeom prst="line">
              <a:avLst/>
            </a:prstGeom>
            <a:ln w="28575">
              <a:solidFill>
                <a:srgbClr val="A32B0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731651" y="4597709"/>
              <a:ext cx="873640" cy="0"/>
            </a:xfrm>
            <a:prstGeom prst="line">
              <a:avLst/>
            </a:prstGeom>
            <a:ln w="28575">
              <a:solidFill>
                <a:srgbClr val="A32B0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731651" y="4701315"/>
              <a:ext cx="873640" cy="0"/>
            </a:xfrm>
            <a:prstGeom prst="line">
              <a:avLst/>
            </a:prstGeom>
            <a:ln w="28575">
              <a:solidFill>
                <a:srgbClr val="A32B0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31651" y="4908528"/>
              <a:ext cx="873640" cy="0"/>
            </a:xfrm>
            <a:prstGeom prst="line">
              <a:avLst/>
            </a:prstGeom>
            <a:ln w="28575">
              <a:solidFill>
                <a:srgbClr val="A32B0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731651" y="4804922"/>
              <a:ext cx="873640" cy="0"/>
            </a:xfrm>
            <a:prstGeom prst="line">
              <a:avLst/>
            </a:prstGeom>
            <a:ln w="28575">
              <a:solidFill>
                <a:srgbClr val="A32B0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731651" y="5012137"/>
              <a:ext cx="873640" cy="0"/>
            </a:xfrm>
            <a:prstGeom prst="line">
              <a:avLst/>
            </a:prstGeom>
            <a:ln w="28575">
              <a:solidFill>
                <a:srgbClr val="A32B0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12"/>
            <p:cNvSpPr>
              <a:spLocks noEditPoints="1"/>
            </p:cNvSpPr>
            <p:nvPr/>
          </p:nvSpPr>
          <p:spPr bwMode="auto">
            <a:xfrm>
              <a:off x="5297283" y="4189760"/>
              <a:ext cx="333312" cy="325365"/>
            </a:xfrm>
            <a:custGeom>
              <a:avLst/>
              <a:gdLst>
                <a:gd name="T0" fmla="*/ 731 w 1609"/>
                <a:gd name="T1" fmla="*/ 843 h 1572"/>
                <a:gd name="T2" fmla="*/ 1444 w 1609"/>
                <a:gd name="T3" fmla="*/ 843 h 1572"/>
                <a:gd name="T4" fmla="*/ 731 w 1609"/>
                <a:gd name="T5" fmla="*/ 1572 h 1572"/>
                <a:gd name="T6" fmla="*/ 0 w 1609"/>
                <a:gd name="T7" fmla="*/ 843 h 1572"/>
                <a:gd name="T8" fmla="*/ 731 w 1609"/>
                <a:gd name="T9" fmla="*/ 132 h 1572"/>
                <a:gd name="T10" fmla="*/ 731 w 1609"/>
                <a:gd name="T11" fmla="*/ 843 h 1572"/>
                <a:gd name="T12" fmla="*/ 731 w 1609"/>
                <a:gd name="T13" fmla="*/ 843 h 1572"/>
                <a:gd name="T14" fmla="*/ 898 w 1609"/>
                <a:gd name="T15" fmla="*/ 734 h 1572"/>
                <a:gd name="T16" fmla="*/ 1609 w 1609"/>
                <a:gd name="T17" fmla="*/ 734 h 1572"/>
                <a:gd name="T18" fmla="*/ 898 w 1609"/>
                <a:gd name="T19" fmla="*/ 0 h 1572"/>
                <a:gd name="T20" fmla="*/ 898 w 1609"/>
                <a:gd name="T21" fmla="*/ 734 h 1572"/>
                <a:gd name="T22" fmla="*/ 898 w 1609"/>
                <a:gd name="T23" fmla="*/ 734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9" h="1572">
                  <a:moveTo>
                    <a:pt x="731" y="843"/>
                  </a:moveTo>
                  <a:cubicBezTo>
                    <a:pt x="1444" y="843"/>
                    <a:pt x="1444" y="843"/>
                    <a:pt x="1444" y="843"/>
                  </a:cubicBezTo>
                  <a:cubicBezTo>
                    <a:pt x="1444" y="1244"/>
                    <a:pt x="1115" y="1572"/>
                    <a:pt x="731" y="1572"/>
                  </a:cubicBezTo>
                  <a:cubicBezTo>
                    <a:pt x="329" y="1572"/>
                    <a:pt x="0" y="1244"/>
                    <a:pt x="0" y="843"/>
                  </a:cubicBezTo>
                  <a:cubicBezTo>
                    <a:pt x="0" y="460"/>
                    <a:pt x="329" y="132"/>
                    <a:pt x="731" y="132"/>
                  </a:cubicBezTo>
                  <a:cubicBezTo>
                    <a:pt x="731" y="843"/>
                    <a:pt x="731" y="843"/>
                    <a:pt x="731" y="843"/>
                  </a:cubicBezTo>
                  <a:cubicBezTo>
                    <a:pt x="731" y="843"/>
                    <a:pt x="731" y="843"/>
                    <a:pt x="731" y="843"/>
                  </a:cubicBezTo>
                  <a:close/>
                  <a:moveTo>
                    <a:pt x="898" y="734"/>
                  </a:moveTo>
                  <a:cubicBezTo>
                    <a:pt x="1609" y="734"/>
                    <a:pt x="1609" y="734"/>
                    <a:pt x="1609" y="734"/>
                  </a:cubicBezTo>
                  <a:cubicBezTo>
                    <a:pt x="1609" y="331"/>
                    <a:pt x="1281" y="0"/>
                    <a:pt x="898" y="0"/>
                  </a:cubicBezTo>
                  <a:cubicBezTo>
                    <a:pt x="898" y="734"/>
                    <a:pt x="898" y="734"/>
                    <a:pt x="898" y="734"/>
                  </a:cubicBezTo>
                  <a:cubicBezTo>
                    <a:pt x="898" y="734"/>
                    <a:pt x="898" y="734"/>
                    <a:pt x="898" y="734"/>
                  </a:cubicBezTo>
                  <a:close/>
                </a:path>
              </a:pathLst>
            </a:custGeom>
            <a:solidFill>
              <a:srgbClr val="A32B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1787391" y="5363155"/>
              <a:ext cx="1714098" cy="195853"/>
            </a:xfrm>
            <a:custGeom>
              <a:avLst/>
              <a:gdLst>
                <a:gd name="T0" fmla="*/ 999 w 1094"/>
                <a:gd name="T1" fmla="*/ 0 h 125"/>
                <a:gd name="T2" fmla="*/ 76 w 1094"/>
                <a:gd name="T3" fmla="*/ 0 h 125"/>
                <a:gd name="T4" fmla="*/ 0 w 1094"/>
                <a:gd name="T5" fmla="*/ 125 h 125"/>
                <a:gd name="T6" fmla="*/ 1094 w 1094"/>
                <a:gd name="T7" fmla="*/ 125 h 125"/>
                <a:gd name="T8" fmla="*/ 999 w 1094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4" h="125">
                  <a:moveTo>
                    <a:pt x="999" y="0"/>
                  </a:moveTo>
                  <a:lnTo>
                    <a:pt x="76" y="0"/>
                  </a:lnTo>
                  <a:lnTo>
                    <a:pt x="0" y="125"/>
                  </a:lnTo>
                  <a:lnTo>
                    <a:pt x="1094" y="125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1787391" y="5559005"/>
              <a:ext cx="1714098" cy="56406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919374" y="2851546"/>
              <a:ext cx="3462665" cy="2065065"/>
            </a:xfrm>
            <a:custGeom>
              <a:avLst/>
              <a:gdLst>
                <a:gd name="T0" fmla="*/ 1042 w 1042"/>
                <a:gd name="T1" fmla="*/ 587 h 621"/>
                <a:gd name="T2" fmla="*/ 1008 w 1042"/>
                <a:gd name="T3" fmla="*/ 621 h 621"/>
                <a:gd name="T4" fmla="*/ 34 w 1042"/>
                <a:gd name="T5" fmla="*/ 621 h 621"/>
                <a:gd name="T6" fmla="*/ 0 w 1042"/>
                <a:gd name="T7" fmla="*/ 587 h 621"/>
                <a:gd name="T8" fmla="*/ 0 w 1042"/>
                <a:gd name="T9" fmla="*/ 34 h 621"/>
                <a:gd name="T10" fmla="*/ 34 w 1042"/>
                <a:gd name="T11" fmla="*/ 0 h 621"/>
                <a:gd name="T12" fmla="*/ 1008 w 1042"/>
                <a:gd name="T13" fmla="*/ 0 h 621"/>
                <a:gd name="T14" fmla="*/ 1042 w 1042"/>
                <a:gd name="T15" fmla="*/ 34 h 621"/>
                <a:gd name="T16" fmla="*/ 1042 w 1042"/>
                <a:gd name="T17" fmla="*/ 58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2" h="621">
                  <a:moveTo>
                    <a:pt x="1042" y="587"/>
                  </a:moveTo>
                  <a:cubicBezTo>
                    <a:pt x="1042" y="606"/>
                    <a:pt x="1027" y="621"/>
                    <a:pt x="1008" y="621"/>
                  </a:cubicBezTo>
                  <a:cubicBezTo>
                    <a:pt x="34" y="621"/>
                    <a:pt x="34" y="621"/>
                    <a:pt x="34" y="621"/>
                  </a:cubicBezTo>
                  <a:cubicBezTo>
                    <a:pt x="15" y="621"/>
                    <a:pt x="0" y="606"/>
                    <a:pt x="0" y="58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1008" y="0"/>
                    <a:pt x="1008" y="0"/>
                    <a:pt x="1008" y="0"/>
                  </a:cubicBezTo>
                  <a:cubicBezTo>
                    <a:pt x="1027" y="0"/>
                    <a:pt x="1042" y="15"/>
                    <a:pt x="1042" y="34"/>
                  </a:cubicBezTo>
                  <a:lnTo>
                    <a:pt x="1042" y="58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2415685" y="4910344"/>
              <a:ext cx="444976" cy="542119"/>
            </a:xfrm>
            <a:custGeom>
              <a:avLst/>
              <a:gdLst>
                <a:gd name="T0" fmla="*/ 94 w 134"/>
                <a:gd name="T1" fmla="*/ 0 h 163"/>
                <a:gd name="T2" fmla="*/ 99 w 134"/>
                <a:gd name="T3" fmla="*/ 17 h 163"/>
                <a:gd name="T4" fmla="*/ 67 w 134"/>
                <a:gd name="T5" fmla="*/ 49 h 163"/>
                <a:gd name="T6" fmla="*/ 35 w 134"/>
                <a:gd name="T7" fmla="*/ 17 h 163"/>
                <a:gd name="T8" fmla="*/ 40 w 134"/>
                <a:gd name="T9" fmla="*/ 0 h 163"/>
                <a:gd name="T10" fmla="*/ 0 w 134"/>
                <a:gd name="T11" fmla="*/ 0 h 163"/>
                <a:gd name="T12" fmla="*/ 0 w 134"/>
                <a:gd name="T13" fmla="*/ 163 h 163"/>
                <a:gd name="T14" fmla="*/ 134 w 134"/>
                <a:gd name="T15" fmla="*/ 163 h 163"/>
                <a:gd name="T16" fmla="*/ 134 w 134"/>
                <a:gd name="T17" fmla="*/ 0 h 163"/>
                <a:gd name="T18" fmla="*/ 94 w 134"/>
                <a:gd name="T1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63">
                  <a:moveTo>
                    <a:pt x="94" y="0"/>
                  </a:moveTo>
                  <a:cubicBezTo>
                    <a:pt x="97" y="5"/>
                    <a:pt x="99" y="11"/>
                    <a:pt x="99" y="17"/>
                  </a:cubicBezTo>
                  <a:cubicBezTo>
                    <a:pt x="99" y="35"/>
                    <a:pt x="84" y="49"/>
                    <a:pt x="67" y="49"/>
                  </a:cubicBezTo>
                  <a:cubicBezTo>
                    <a:pt x="49" y="49"/>
                    <a:pt x="35" y="35"/>
                    <a:pt x="35" y="17"/>
                  </a:cubicBezTo>
                  <a:cubicBezTo>
                    <a:pt x="35" y="11"/>
                    <a:pt x="37" y="5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134" y="163"/>
                    <a:pt x="134" y="163"/>
                    <a:pt x="134" y="163"/>
                  </a:cubicBezTo>
                  <a:cubicBezTo>
                    <a:pt x="134" y="0"/>
                    <a:pt x="134" y="0"/>
                    <a:pt x="134" y="0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1016516" y="2945555"/>
              <a:ext cx="3255845" cy="1798705"/>
            </a:xfrm>
            <a:custGeom>
              <a:avLst/>
              <a:gdLst>
                <a:gd name="T0" fmla="*/ 980 w 980"/>
                <a:gd name="T1" fmla="*/ 527 h 541"/>
                <a:gd name="T2" fmla="*/ 966 w 980"/>
                <a:gd name="T3" fmla="*/ 541 h 541"/>
                <a:gd name="T4" fmla="*/ 14 w 980"/>
                <a:gd name="T5" fmla="*/ 541 h 541"/>
                <a:gd name="T6" fmla="*/ 0 w 980"/>
                <a:gd name="T7" fmla="*/ 527 h 541"/>
                <a:gd name="T8" fmla="*/ 0 w 980"/>
                <a:gd name="T9" fmla="*/ 14 h 541"/>
                <a:gd name="T10" fmla="*/ 14 w 980"/>
                <a:gd name="T11" fmla="*/ 0 h 541"/>
                <a:gd name="T12" fmla="*/ 966 w 980"/>
                <a:gd name="T13" fmla="*/ 0 h 541"/>
                <a:gd name="T14" fmla="*/ 980 w 980"/>
                <a:gd name="T15" fmla="*/ 14 h 541"/>
                <a:gd name="T16" fmla="*/ 980 w 980"/>
                <a:gd name="T17" fmla="*/ 527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0" h="541">
                  <a:moveTo>
                    <a:pt x="980" y="527"/>
                  </a:moveTo>
                  <a:cubicBezTo>
                    <a:pt x="980" y="535"/>
                    <a:pt x="974" y="541"/>
                    <a:pt x="966" y="541"/>
                  </a:cubicBezTo>
                  <a:cubicBezTo>
                    <a:pt x="14" y="541"/>
                    <a:pt x="14" y="541"/>
                    <a:pt x="14" y="541"/>
                  </a:cubicBezTo>
                  <a:cubicBezTo>
                    <a:pt x="6" y="541"/>
                    <a:pt x="0" y="535"/>
                    <a:pt x="0" y="52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966" y="0"/>
                    <a:pt x="966" y="0"/>
                    <a:pt x="966" y="0"/>
                  </a:cubicBezTo>
                  <a:cubicBezTo>
                    <a:pt x="974" y="0"/>
                    <a:pt x="980" y="6"/>
                    <a:pt x="980" y="14"/>
                  </a:cubicBezTo>
                  <a:lnTo>
                    <a:pt x="980" y="527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29" name="Rectangle 14"/>
            <p:cNvSpPr>
              <a:spLocks noChangeArrowheads="1"/>
            </p:cNvSpPr>
            <p:nvPr/>
          </p:nvSpPr>
          <p:spPr bwMode="auto">
            <a:xfrm>
              <a:off x="1108374" y="3051647"/>
              <a:ext cx="3064658" cy="1586528"/>
            </a:xfrm>
            <a:prstGeom prst="rect">
              <a:avLst/>
            </a:prstGeom>
            <a:solidFill>
              <a:srgbClr val="217346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30" name="Freeform 5"/>
            <p:cNvSpPr>
              <a:spLocks noChangeAspect="1" noEditPoints="1"/>
            </p:cNvSpPr>
            <p:nvPr/>
          </p:nvSpPr>
          <p:spPr bwMode="black">
            <a:xfrm>
              <a:off x="1267533" y="3182438"/>
              <a:ext cx="1321583" cy="1325610"/>
            </a:xfrm>
            <a:custGeom>
              <a:avLst/>
              <a:gdLst>
                <a:gd name="T0" fmla="*/ 367 w 414"/>
                <a:gd name="T1" fmla="*/ 274 h 415"/>
                <a:gd name="T2" fmla="*/ 301 w 414"/>
                <a:gd name="T3" fmla="*/ 189 h 415"/>
                <a:gd name="T4" fmla="*/ 367 w 414"/>
                <a:gd name="T5" fmla="*/ 189 h 415"/>
                <a:gd name="T6" fmla="*/ 301 w 414"/>
                <a:gd name="T7" fmla="*/ 326 h 415"/>
                <a:gd name="T8" fmla="*/ 301 w 414"/>
                <a:gd name="T9" fmla="*/ 293 h 415"/>
                <a:gd name="T10" fmla="*/ 367 w 414"/>
                <a:gd name="T11" fmla="*/ 170 h 415"/>
                <a:gd name="T12" fmla="*/ 301 w 414"/>
                <a:gd name="T13" fmla="*/ 85 h 415"/>
                <a:gd name="T14" fmla="*/ 367 w 414"/>
                <a:gd name="T15" fmla="*/ 85 h 415"/>
                <a:gd name="T16" fmla="*/ 367 w 414"/>
                <a:gd name="T17" fmla="*/ 326 h 415"/>
                <a:gd name="T18" fmla="*/ 301 w 414"/>
                <a:gd name="T19" fmla="*/ 326 h 415"/>
                <a:gd name="T20" fmla="*/ 367 w 414"/>
                <a:gd name="T21" fmla="*/ 241 h 415"/>
                <a:gd name="T22" fmla="*/ 301 w 414"/>
                <a:gd name="T23" fmla="*/ 222 h 415"/>
                <a:gd name="T24" fmla="*/ 301 w 414"/>
                <a:gd name="T25" fmla="*/ 189 h 415"/>
                <a:gd name="T26" fmla="*/ 367 w 414"/>
                <a:gd name="T27" fmla="*/ 170 h 415"/>
                <a:gd name="T28" fmla="*/ 301 w 414"/>
                <a:gd name="T29" fmla="*/ 170 h 415"/>
                <a:gd name="T30" fmla="*/ 367 w 414"/>
                <a:gd name="T31" fmla="*/ 118 h 415"/>
                <a:gd name="T32" fmla="*/ 400 w 414"/>
                <a:gd name="T33" fmla="*/ 42 h 415"/>
                <a:gd name="T34" fmla="*/ 0 w 414"/>
                <a:gd name="T35" fmla="*/ 42 h 415"/>
                <a:gd name="T36" fmla="*/ 245 w 414"/>
                <a:gd name="T37" fmla="*/ 368 h 415"/>
                <a:gd name="T38" fmla="*/ 414 w 414"/>
                <a:gd name="T39" fmla="*/ 56 h 415"/>
                <a:gd name="T40" fmla="*/ 118 w 414"/>
                <a:gd name="T41" fmla="*/ 232 h 415"/>
                <a:gd name="T42" fmla="*/ 117 w 414"/>
                <a:gd name="T43" fmla="*/ 225 h 415"/>
                <a:gd name="T44" fmla="*/ 114 w 414"/>
                <a:gd name="T45" fmla="*/ 224 h 415"/>
                <a:gd name="T46" fmla="*/ 112 w 414"/>
                <a:gd name="T47" fmla="*/ 232 h 415"/>
                <a:gd name="T48" fmla="*/ 98 w 414"/>
                <a:gd name="T49" fmla="*/ 206 h 415"/>
                <a:gd name="T50" fmla="*/ 113 w 414"/>
                <a:gd name="T51" fmla="*/ 176 h 415"/>
                <a:gd name="T52" fmla="*/ 116 w 414"/>
                <a:gd name="T53" fmla="*/ 185 h 415"/>
                <a:gd name="T54" fmla="*/ 118 w 414"/>
                <a:gd name="T55" fmla="*/ 186 h 415"/>
                <a:gd name="T56" fmla="*/ 120 w 414"/>
                <a:gd name="T57" fmla="*/ 176 h 415"/>
                <a:gd name="T58" fmla="*/ 134 w 414"/>
                <a:gd name="T59" fmla="*/ 205 h 415"/>
                <a:gd name="T60" fmla="*/ 400 w 414"/>
                <a:gd name="T61" fmla="*/ 354 h 415"/>
                <a:gd name="T62" fmla="*/ 282 w 414"/>
                <a:gd name="T63" fmla="*/ 326 h 415"/>
                <a:gd name="T64" fmla="*/ 245 w 414"/>
                <a:gd name="T65" fmla="*/ 274 h 415"/>
                <a:gd name="T66" fmla="*/ 245 w 414"/>
                <a:gd name="T67" fmla="*/ 241 h 415"/>
                <a:gd name="T68" fmla="*/ 282 w 414"/>
                <a:gd name="T69" fmla="*/ 189 h 415"/>
                <a:gd name="T70" fmla="*/ 282 w 414"/>
                <a:gd name="T71" fmla="*/ 170 h 415"/>
                <a:gd name="T72" fmla="*/ 245 w 414"/>
                <a:gd name="T73" fmla="*/ 118 h 415"/>
                <a:gd name="T74" fmla="*/ 245 w 414"/>
                <a:gd name="T75" fmla="*/ 85 h 415"/>
                <a:gd name="T76" fmla="*/ 400 w 414"/>
                <a:gd name="T77" fmla="*/ 354 h 415"/>
                <a:gd name="T78" fmla="*/ 301 w 414"/>
                <a:gd name="T79" fmla="*/ 326 h 415"/>
                <a:gd name="T80" fmla="*/ 367 w 414"/>
                <a:gd name="T81" fmla="*/ 241 h 415"/>
                <a:gd name="T82" fmla="*/ 367 w 414"/>
                <a:gd name="T83" fmla="*/ 274 h 415"/>
                <a:gd name="T84" fmla="*/ 301 w 414"/>
                <a:gd name="T85" fmla="*/ 189 h 415"/>
                <a:gd name="T86" fmla="*/ 367 w 414"/>
                <a:gd name="T87" fmla="*/ 189 h 415"/>
                <a:gd name="T88" fmla="*/ 301 w 414"/>
                <a:gd name="T89" fmla="*/ 170 h 415"/>
                <a:gd name="T90" fmla="*/ 367 w 414"/>
                <a:gd name="T91" fmla="*/ 85 h 415"/>
                <a:gd name="T92" fmla="*/ 367 w 414"/>
                <a:gd name="T93" fmla="*/ 118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4" h="415">
                  <a:moveTo>
                    <a:pt x="301" y="241"/>
                  </a:moveTo>
                  <a:cubicBezTo>
                    <a:pt x="301" y="274"/>
                    <a:pt x="301" y="274"/>
                    <a:pt x="301" y="27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67" y="241"/>
                    <a:pt x="367" y="241"/>
                    <a:pt x="367" y="241"/>
                  </a:cubicBezTo>
                  <a:lnTo>
                    <a:pt x="301" y="241"/>
                  </a:lnTo>
                  <a:close/>
                  <a:moveTo>
                    <a:pt x="301" y="189"/>
                  </a:moveTo>
                  <a:cubicBezTo>
                    <a:pt x="301" y="222"/>
                    <a:pt x="301" y="222"/>
                    <a:pt x="301" y="222"/>
                  </a:cubicBezTo>
                  <a:cubicBezTo>
                    <a:pt x="367" y="222"/>
                    <a:pt x="367" y="222"/>
                    <a:pt x="367" y="222"/>
                  </a:cubicBezTo>
                  <a:cubicBezTo>
                    <a:pt x="367" y="189"/>
                    <a:pt x="367" y="189"/>
                    <a:pt x="367" y="189"/>
                  </a:cubicBezTo>
                  <a:lnTo>
                    <a:pt x="301" y="189"/>
                  </a:lnTo>
                  <a:close/>
                  <a:moveTo>
                    <a:pt x="301" y="293"/>
                  </a:moveTo>
                  <a:cubicBezTo>
                    <a:pt x="301" y="326"/>
                    <a:pt x="301" y="326"/>
                    <a:pt x="301" y="326"/>
                  </a:cubicBezTo>
                  <a:cubicBezTo>
                    <a:pt x="367" y="326"/>
                    <a:pt x="367" y="326"/>
                    <a:pt x="367" y="326"/>
                  </a:cubicBezTo>
                  <a:cubicBezTo>
                    <a:pt x="367" y="293"/>
                    <a:pt x="367" y="293"/>
                    <a:pt x="367" y="293"/>
                  </a:cubicBezTo>
                  <a:lnTo>
                    <a:pt x="301" y="293"/>
                  </a:lnTo>
                  <a:close/>
                  <a:moveTo>
                    <a:pt x="301" y="137"/>
                  </a:moveTo>
                  <a:cubicBezTo>
                    <a:pt x="301" y="170"/>
                    <a:pt x="301" y="170"/>
                    <a:pt x="301" y="170"/>
                  </a:cubicBezTo>
                  <a:cubicBezTo>
                    <a:pt x="367" y="170"/>
                    <a:pt x="367" y="170"/>
                    <a:pt x="367" y="170"/>
                  </a:cubicBezTo>
                  <a:cubicBezTo>
                    <a:pt x="367" y="137"/>
                    <a:pt x="367" y="137"/>
                    <a:pt x="367" y="137"/>
                  </a:cubicBezTo>
                  <a:lnTo>
                    <a:pt x="301" y="137"/>
                  </a:lnTo>
                  <a:close/>
                  <a:moveTo>
                    <a:pt x="301" y="85"/>
                  </a:moveTo>
                  <a:cubicBezTo>
                    <a:pt x="301" y="118"/>
                    <a:pt x="301" y="118"/>
                    <a:pt x="301" y="118"/>
                  </a:cubicBezTo>
                  <a:cubicBezTo>
                    <a:pt x="367" y="118"/>
                    <a:pt x="367" y="118"/>
                    <a:pt x="367" y="118"/>
                  </a:cubicBezTo>
                  <a:cubicBezTo>
                    <a:pt x="367" y="85"/>
                    <a:pt x="367" y="85"/>
                    <a:pt x="367" y="85"/>
                  </a:cubicBezTo>
                  <a:lnTo>
                    <a:pt x="301" y="85"/>
                  </a:lnTo>
                  <a:close/>
                  <a:moveTo>
                    <a:pt x="301" y="326"/>
                  </a:moveTo>
                  <a:cubicBezTo>
                    <a:pt x="367" y="326"/>
                    <a:pt x="367" y="326"/>
                    <a:pt x="367" y="326"/>
                  </a:cubicBezTo>
                  <a:cubicBezTo>
                    <a:pt x="367" y="293"/>
                    <a:pt x="367" y="293"/>
                    <a:pt x="367" y="293"/>
                  </a:cubicBezTo>
                  <a:cubicBezTo>
                    <a:pt x="301" y="293"/>
                    <a:pt x="301" y="293"/>
                    <a:pt x="301" y="293"/>
                  </a:cubicBezTo>
                  <a:lnTo>
                    <a:pt x="301" y="326"/>
                  </a:lnTo>
                  <a:close/>
                  <a:moveTo>
                    <a:pt x="301" y="274"/>
                  </a:moveTo>
                  <a:cubicBezTo>
                    <a:pt x="367" y="274"/>
                    <a:pt x="367" y="274"/>
                    <a:pt x="367" y="274"/>
                  </a:cubicBezTo>
                  <a:cubicBezTo>
                    <a:pt x="367" y="241"/>
                    <a:pt x="367" y="241"/>
                    <a:pt x="367" y="241"/>
                  </a:cubicBezTo>
                  <a:cubicBezTo>
                    <a:pt x="301" y="241"/>
                    <a:pt x="301" y="241"/>
                    <a:pt x="301" y="241"/>
                  </a:cubicBezTo>
                  <a:lnTo>
                    <a:pt x="301" y="274"/>
                  </a:lnTo>
                  <a:close/>
                  <a:moveTo>
                    <a:pt x="301" y="222"/>
                  </a:moveTo>
                  <a:cubicBezTo>
                    <a:pt x="367" y="222"/>
                    <a:pt x="367" y="222"/>
                    <a:pt x="367" y="222"/>
                  </a:cubicBezTo>
                  <a:cubicBezTo>
                    <a:pt x="367" y="189"/>
                    <a:pt x="367" y="189"/>
                    <a:pt x="367" y="189"/>
                  </a:cubicBezTo>
                  <a:cubicBezTo>
                    <a:pt x="301" y="189"/>
                    <a:pt x="301" y="189"/>
                    <a:pt x="301" y="189"/>
                  </a:cubicBezTo>
                  <a:lnTo>
                    <a:pt x="301" y="222"/>
                  </a:lnTo>
                  <a:close/>
                  <a:moveTo>
                    <a:pt x="301" y="170"/>
                  </a:moveTo>
                  <a:cubicBezTo>
                    <a:pt x="367" y="170"/>
                    <a:pt x="367" y="170"/>
                    <a:pt x="367" y="170"/>
                  </a:cubicBezTo>
                  <a:cubicBezTo>
                    <a:pt x="367" y="137"/>
                    <a:pt x="367" y="137"/>
                    <a:pt x="367" y="137"/>
                  </a:cubicBezTo>
                  <a:cubicBezTo>
                    <a:pt x="301" y="137"/>
                    <a:pt x="301" y="137"/>
                    <a:pt x="301" y="137"/>
                  </a:cubicBezTo>
                  <a:lnTo>
                    <a:pt x="301" y="170"/>
                  </a:lnTo>
                  <a:close/>
                  <a:moveTo>
                    <a:pt x="301" y="85"/>
                  </a:moveTo>
                  <a:cubicBezTo>
                    <a:pt x="301" y="118"/>
                    <a:pt x="301" y="118"/>
                    <a:pt x="301" y="118"/>
                  </a:cubicBezTo>
                  <a:cubicBezTo>
                    <a:pt x="367" y="118"/>
                    <a:pt x="367" y="118"/>
                    <a:pt x="367" y="118"/>
                  </a:cubicBezTo>
                  <a:cubicBezTo>
                    <a:pt x="367" y="85"/>
                    <a:pt x="367" y="85"/>
                    <a:pt x="367" y="85"/>
                  </a:cubicBezTo>
                  <a:lnTo>
                    <a:pt x="301" y="85"/>
                  </a:lnTo>
                  <a:close/>
                  <a:moveTo>
                    <a:pt x="400" y="42"/>
                  </a:moveTo>
                  <a:cubicBezTo>
                    <a:pt x="245" y="42"/>
                    <a:pt x="245" y="42"/>
                    <a:pt x="245" y="42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245" y="415"/>
                    <a:pt x="245" y="415"/>
                    <a:pt x="245" y="415"/>
                  </a:cubicBezTo>
                  <a:cubicBezTo>
                    <a:pt x="245" y="368"/>
                    <a:pt x="245" y="368"/>
                    <a:pt x="245" y="368"/>
                  </a:cubicBezTo>
                  <a:cubicBezTo>
                    <a:pt x="401" y="368"/>
                    <a:pt x="401" y="368"/>
                    <a:pt x="401" y="368"/>
                  </a:cubicBezTo>
                  <a:cubicBezTo>
                    <a:pt x="410" y="368"/>
                    <a:pt x="414" y="362"/>
                    <a:pt x="414" y="354"/>
                  </a:cubicBezTo>
                  <a:cubicBezTo>
                    <a:pt x="414" y="56"/>
                    <a:pt x="414" y="56"/>
                    <a:pt x="414" y="56"/>
                  </a:cubicBezTo>
                  <a:cubicBezTo>
                    <a:pt x="414" y="49"/>
                    <a:pt x="408" y="42"/>
                    <a:pt x="400" y="42"/>
                  </a:cubicBezTo>
                  <a:close/>
                  <a:moveTo>
                    <a:pt x="139" y="282"/>
                  </a:moveTo>
                  <a:cubicBezTo>
                    <a:pt x="118" y="232"/>
                    <a:pt x="118" y="232"/>
                    <a:pt x="118" y="232"/>
                  </a:cubicBezTo>
                  <a:cubicBezTo>
                    <a:pt x="118" y="231"/>
                    <a:pt x="118" y="231"/>
                    <a:pt x="118" y="230"/>
                  </a:cubicBezTo>
                  <a:cubicBezTo>
                    <a:pt x="117" y="230"/>
                    <a:pt x="117" y="229"/>
                    <a:pt x="117" y="229"/>
                  </a:cubicBezTo>
                  <a:cubicBezTo>
                    <a:pt x="117" y="228"/>
                    <a:pt x="117" y="226"/>
                    <a:pt x="117" y="225"/>
                  </a:cubicBezTo>
                  <a:cubicBezTo>
                    <a:pt x="116" y="224"/>
                    <a:pt x="116" y="223"/>
                    <a:pt x="116" y="222"/>
                  </a:cubicBezTo>
                  <a:cubicBezTo>
                    <a:pt x="116" y="222"/>
                    <a:pt x="116" y="222"/>
                    <a:pt x="116" y="222"/>
                  </a:cubicBezTo>
                  <a:cubicBezTo>
                    <a:pt x="116" y="223"/>
                    <a:pt x="114" y="223"/>
                    <a:pt x="114" y="224"/>
                  </a:cubicBezTo>
                  <a:cubicBezTo>
                    <a:pt x="114" y="224"/>
                    <a:pt x="114" y="225"/>
                    <a:pt x="114" y="226"/>
                  </a:cubicBezTo>
                  <a:cubicBezTo>
                    <a:pt x="114" y="228"/>
                    <a:pt x="113" y="228"/>
                    <a:pt x="113" y="229"/>
                  </a:cubicBezTo>
                  <a:cubicBezTo>
                    <a:pt x="113" y="230"/>
                    <a:pt x="113" y="231"/>
                    <a:pt x="112" y="232"/>
                  </a:cubicBezTo>
                  <a:cubicBezTo>
                    <a:pt x="92" y="280"/>
                    <a:pt x="92" y="280"/>
                    <a:pt x="92" y="280"/>
                  </a:cubicBezTo>
                  <a:cubicBezTo>
                    <a:pt x="61" y="277"/>
                    <a:pt x="61" y="277"/>
                    <a:pt x="61" y="277"/>
                  </a:cubicBezTo>
                  <a:cubicBezTo>
                    <a:pt x="98" y="206"/>
                    <a:pt x="98" y="206"/>
                    <a:pt x="98" y="206"/>
                  </a:cubicBezTo>
                  <a:cubicBezTo>
                    <a:pt x="65" y="134"/>
                    <a:pt x="65" y="134"/>
                    <a:pt x="65" y="134"/>
                  </a:cubicBezTo>
                  <a:cubicBezTo>
                    <a:pt x="95" y="132"/>
                    <a:pt x="95" y="132"/>
                    <a:pt x="95" y="132"/>
                  </a:cubicBezTo>
                  <a:cubicBezTo>
                    <a:pt x="113" y="176"/>
                    <a:pt x="113" y="176"/>
                    <a:pt x="113" y="176"/>
                  </a:cubicBezTo>
                  <a:cubicBezTo>
                    <a:pt x="113" y="177"/>
                    <a:pt x="113" y="178"/>
                    <a:pt x="114" y="179"/>
                  </a:cubicBezTo>
                  <a:cubicBezTo>
                    <a:pt x="114" y="179"/>
                    <a:pt x="114" y="180"/>
                    <a:pt x="114" y="182"/>
                  </a:cubicBezTo>
                  <a:cubicBezTo>
                    <a:pt x="116" y="183"/>
                    <a:pt x="116" y="184"/>
                    <a:pt x="116" y="185"/>
                  </a:cubicBezTo>
                  <a:cubicBezTo>
                    <a:pt x="116" y="186"/>
                    <a:pt x="116" y="187"/>
                    <a:pt x="117" y="189"/>
                  </a:cubicBezTo>
                  <a:cubicBezTo>
                    <a:pt x="117" y="189"/>
                    <a:pt x="117" y="189"/>
                    <a:pt x="117" y="189"/>
                  </a:cubicBezTo>
                  <a:cubicBezTo>
                    <a:pt x="117" y="187"/>
                    <a:pt x="117" y="187"/>
                    <a:pt x="118" y="186"/>
                  </a:cubicBezTo>
                  <a:cubicBezTo>
                    <a:pt x="118" y="185"/>
                    <a:pt x="118" y="184"/>
                    <a:pt x="118" y="183"/>
                  </a:cubicBezTo>
                  <a:cubicBezTo>
                    <a:pt x="118" y="182"/>
                    <a:pt x="119" y="180"/>
                    <a:pt x="119" y="179"/>
                  </a:cubicBezTo>
                  <a:cubicBezTo>
                    <a:pt x="119" y="178"/>
                    <a:pt x="120" y="177"/>
                    <a:pt x="120" y="176"/>
                  </a:cubicBezTo>
                  <a:cubicBezTo>
                    <a:pt x="140" y="130"/>
                    <a:pt x="140" y="130"/>
                    <a:pt x="140" y="130"/>
                  </a:cubicBezTo>
                  <a:cubicBezTo>
                    <a:pt x="172" y="127"/>
                    <a:pt x="172" y="127"/>
                    <a:pt x="172" y="127"/>
                  </a:cubicBezTo>
                  <a:cubicBezTo>
                    <a:pt x="134" y="205"/>
                    <a:pt x="134" y="205"/>
                    <a:pt x="134" y="205"/>
                  </a:cubicBezTo>
                  <a:cubicBezTo>
                    <a:pt x="173" y="284"/>
                    <a:pt x="173" y="284"/>
                    <a:pt x="173" y="284"/>
                  </a:cubicBezTo>
                  <a:lnTo>
                    <a:pt x="139" y="282"/>
                  </a:lnTo>
                  <a:close/>
                  <a:moveTo>
                    <a:pt x="400" y="354"/>
                  </a:moveTo>
                  <a:cubicBezTo>
                    <a:pt x="245" y="354"/>
                    <a:pt x="245" y="354"/>
                    <a:pt x="245" y="354"/>
                  </a:cubicBezTo>
                  <a:cubicBezTo>
                    <a:pt x="245" y="326"/>
                    <a:pt x="245" y="326"/>
                    <a:pt x="245" y="326"/>
                  </a:cubicBezTo>
                  <a:cubicBezTo>
                    <a:pt x="282" y="326"/>
                    <a:pt x="282" y="326"/>
                    <a:pt x="282" y="326"/>
                  </a:cubicBezTo>
                  <a:cubicBezTo>
                    <a:pt x="282" y="293"/>
                    <a:pt x="282" y="293"/>
                    <a:pt x="282" y="293"/>
                  </a:cubicBezTo>
                  <a:cubicBezTo>
                    <a:pt x="245" y="293"/>
                    <a:pt x="245" y="293"/>
                    <a:pt x="245" y="293"/>
                  </a:cubicBezTo>
                  <a:cubicBezTo>
                    <a:pt x="245" y="274"/>
                    <a:pt x="245" y="274"/>
                    <a:pt x="245" y="274"/>
                  </a:cubicBezTo>
                  <a:cubicBezTo>
                    <a:pt x="282" y="274"/>
                    <a:pt x="282" y="274"/>
                    <a:pt x="282" y="274"/>
                  </a:cubicBezTo>
                  <a:cubicBezTo>
                    <a:pt x="282" y="241"/>
                    <a:pt x="282" y="241"/>
                    <a:pt x="282" y="241"/>
                  </a:cubicBezTo>
                  <a:cubicBezTo>
                    <a:pt x="245" y="241"/>
                    <a:pt x="245" y="241"/>
                    <a:pt x="245" y="241"/>
                  </a:cubicBezTo>
                  <a:cubicBezTo>
                    <a:pt x="245" y="222"/>
                    <a:pt x="245" y="222"/>
                    <a:pt x="245" y="222"/>
                  </a:cubicBezTo>
                  <a:cubicBezTo>
                    <a:pt x="282" y="222"/>
                    <a:pt x="282" y="222"/>
                    <a:pt x="282" y="222"/>
                  </a:cubicBezTo>
                  <a:cubicBezTo>
                    <a:pt x="282" y="189"/>
                    <a:pt x="282" y="189"/>
                    <a:pt x="282" y="189"/>
                  </a:cubicBezTo>
                  <a:cubicBezTo>
                    <a:pt x="245" y="189"/>
                    <a:pt x="245" y="189"/>
                    <a:pt x="245" y="189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82" y="170"/>
                    <a:pt x="282" y="170"/>
                    <a:pt x="282" y="170"/>
                  </a:cubicBezTo>
                  <a:cubicBezTo>
                    <a:pt x="282" y="137"/>
                    <a:pt x="282" y="137"/>
                    <a:pt x="282" y="137"/>
                  </a:cubicBezTo>
                  <a:cubicBezTo>
                    <a:pt x="245" y="137"/>
                    <a:pt x="245" y="137"/>
                    <a:pt x="245" y="137"/>
                  </a:cubicBezTo>
                  <a:cubicBezTo>
                    <a:pt x="245" y="118"/>
                    <a:pt x="245" y="118"/>
                    <a:pt x="245" y="118"/>
                  </a:cubicBezTo>
                  <a:cubicBezTo>
                    <a:pt x="282" y="118"/>
                    <a:pt x="282" y="118"/>
                    <a:pt x="282" y="118"/>
                  </a:cubicBezTo>
                  <a:cubicBezTo>
                    <a:pt x="282" y="85"/>
                    <a:pt x="282" y="85"/>
                    <a:pt x="282" y="85"/>
                  </a:cubicBezTo>
                  <a:cubicBezTo>
                    <a:pt x="245" y="85"/>
                    <a:pt x="245" y="85"/>
                    <a:pt x="245" y="85"/>
                  </a:cubicBezTo>
                  <a:cubicBezTo>
                    <a:pt x="245" y="56"/>
                    <a:pt x="245" y="56"/>
                    <a:pt x="245" y="56"/>
                  </a:cubicBezTo>
                  <a:cubicBezTo>
                    <a:pt x="400" y="56"/>
                    <a:pt x="400" y="56"/>
                    <a:pt x="400" y="56"/>
                  </a:cubicBezTo>
                  <a:lnTo>
                    <a:pt x="400" y="354"/>
                  </a:lnTo>
                  <a:close/>
                  <a:moveTo>
                    <a:pt x="367" y="293"/>
                  </a:moveTo>
                  <a:cubicBezTo>
                    <a:pt x="301" y="293"/>
                    <a:pt x="301" y="293"/>
                    <a:pt x="301" y="293"/>
                  </a:cubicBezTo>
                  <a:cubicBezTo>
                    <a:pt x="301" y="326"/>
                    <a:pt x="301" y="326"/>
                    <a:pt x="301" y="326"/>
                  </a:cubicBezTo>
                  <a:cubicBezTo>
                    <a:pt x="367" y="326"/>
                    <a:pt x="367" y="326"/>
                    <a:pt x="367" y="326"/>
                  </a:cubicBezTo>
                  <a:lnTo>
                    <a:pt x="367" y="293"/>
                  </a:lnTo>
                  <a:close/>
                  <a:moveTo>
                    <a:pt x="367" y="241"/>
                  </a:moveTo>
                  <a:cubicBezTo>
                    <a:pt x="301" y="241"/>
                    <a:pt x="301" y="241"/>
                    <a:pt x="301" y="241"/>
                  </a:cubicBezTo>
                  <a:cubicBezTo>
                    <a:pt x="301" y="274"/>
                    <a:pt x="301" y="274"/>
                    <a:pt x="301" y="274"/>
                  </a:cubicBezTo>
                  <a:cubicBezTo>
                    <a:pt x="367" y="274"/>
                    <a:pt x="367" y="274"/>
                    <a:pt x="367" y="274"/>
                  </a:cubicBezTo>
                  <a:lnTo>
                    <a:pt x="367" y="241"/>
                  </a:lnTo>
                  <a:close/>
                  <a:moveTo>
                    <a:pt x="367" y="189"/>
                  </a:moveTo>
                  <a:cubicBezTo>
                    <a:pt x="301" y="189"/>
                    <a:pt x="301" y="189"/>
                    <a:pt x="301" y="189"/>
                  </a:cubicBezTo>
                  <a:cubicBezTo>
                    <a:pt x="301" y="222"/>
                    <a:pt x="301" y="222"/>
                    <a:pt x="301" y="222"/>
                  </a:cubicBezTo>
                  <a:cubicBezTo>
                    <a:pt x="367" y="222"/>
                    <a:pt x="367" y="222"/>
                    <a:pt x="367" y="222"/>
                  </a:cubicBezTo>
                  <a:lnTo>
                    <a:pt x="367" y="189"/>
                  </a:lnTo>
                  <a:close/>
                  <a:moveTo>
                    <a:pt x="367" y="137"/>
                  </a:moveTo>
                  <a:cubicBezTo>
                    <a:pt x="301" y="137"/>
                    <a:pt x="301" y="137"/>
                    <a:pt x="301" y="137"/>
                  </a:cubicBezTo>
                  <a:cubicBezTo>
                    <a:pt x="301" y="170"/>
                    <a:pt x="301" y="170"/>
                    <a:pt x="301" y="170"/>
                  </a:cubicBezTo>
                  <a:cubicBezTo>
                    <a:pt x="367" y="170"/>
                    <a:pt x="367" y="170"/>
                    <a:pt x="367" y="170"/>
                  </a:cubicBezTo>
                  <a:lnTo>
                    <a:pt x="367" y="137"/>
                  </a:lnTo>
                  <a:close/>
                  <a:moveTo>
                    <a:pt x="367" y="85"/>
                  </a:moveTo>
                  <a:cubicBezTo>
                    <a:pt x="301" y="85"/>
                    <a:pt x="301" y="85"/>
                    <a:pt x="301" y="85"/>
                  </a:cubicBezTo>
                  <a:cubicBezTo>
                    <a:pt x="301" y="118"/>
                    <a:pt x="301" y="118"/>
                    <a:pt x="301" y="118"/>
                  </a:cubicBezTo>
                  <a:cubicBezTo>
                    <a:pt x="367" y="118"/>
                    <a:pt x="367" y="118"/>
                    <a:pt x="367" y="118"/>
                  </a:cubicBezTo>
                  <a:lnTo>
                    <a:pt x="367" y="85"/>
                  </a:lnTo>
                  <a:close/>
                </a:path>
              </a:pathLst>
            </a:custGeom>
            <a:solidFill>
              <a:srgbClr val="164E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>
                <a:defRPr/>
              </a:pPr>
              <a:endParaRPr lang="en-US" sz="1350" kern="0">
                <a:solidFill>
                  <a:srgbClr val="50505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677674" y="3437617"/>
              <a:ext cx="1376999" cy="948535"/>
            </a:xfrm>
            <a:prstGeom prst="rect">
              <a:avLst/>
            </a:prstGeom>
            <a:solidFill>
              <a:srgbClr val="217346"/>
            </a:solidFill>
            <a:ln w="22225">
              <a:solidFill>
                <a:srgbClr val="164E2F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3219" tIns="46610" rIns="93219" bIns="46610" rtlCol="0" anchor="ctr"/>
            <a:lstStyle/>
            <a:p>
              <a:pPr algn="ctr" defTabSz="685644">
                <a:defRPr/>
              </a:pPr>
              <a:endParaRPr lang="en-US" sz="1349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77674" y="3304333"/>
              <a:ext cx="1376999" cy="146898"/>
            </a:xfrm>
            <a:prstGeom prst="rect">
              <a:avLst/>
            </a:prstGeom>
            <a:solidFill>
              <a:srgbClr val="217346"/>
            </a:solidFill>
            <a:ln w="22225">
              <a:solidFill>
                <a:srgbClr val="164E2F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3219" tIns="46610" rIns="93219" bIns="46610" rtlCol="0" anchor="ctr"/>
            <a:lstStyle/>
            <a:p>
              <a:pPr algn="ctr" defTabSz="685644">
                <a:defRPr/>
              </a:pPr>
              <a:endParaRPr lang="en-US" sz="1349">
                <a:solidFill>
                  <a:srgbClr val="000000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786888" y="3533161"/>
              <a:ext cx="1165218" cy="775768"/>
              <a:chOff x="1536522" y="2097832"/>
              <a:chExt cx="830830" cy="553142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2244476" y="2097832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2244476" y="2195125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>
                <a:off x="2244476" y="2292418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 bwMode="auto">
              <a:xfrm>
                <a:off x="2244476" y="2389711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 bwMode="auto">
              <a:xfrm>
                <a:off x="2244476" y="2487004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2244476" y="2584299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1890498" y="2097832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1890498" y="2195125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 bwMode="auto">
              <a:xfrm>
                <a:off x="1890498" y="2292418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1890498" y="2389711"/>
                <a:ext cx="122876" cy="66675"/>
              </a:xfrm>
              <a:prstGeom prst="rect">
                <a:avLst/>
              </a:prstGeom>
              <a:solidFill>
                <a:srgbClr val="21734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1890498" y="2487004"/>
                <a:ext cx="122876" cy="66675"/>
              </a:xfrm>
              <a:prstGeom prst="rect">
                <a:avLst/>
              </a:prstGeom>
              <a:solidFill>
                <a:srgbClr val="21734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1890498" y="2584299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 bwMode="auto">
              <a:xfrm>
                <a:off x="2067486" y="2097832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 bwMode="auto">
              <a:xfrm>
                <a:off x="2067486" y="2195125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 bwMode="auto">
              <a:xfrm>
                <a:off x="2067486" y="2292418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 bwMode="auto">
              <a:xfrm>
                <a:off x="2067486" y="2389711"/>
                <a:ext cx="122876" cy="66675"/>
              </a:xfrm>
              <a:prstGeom prst="rect">
                <a:avLst/>
              </a:prstGeom>
              <a:solidFill>
                <a:srgbClr val="21734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 bwMode="auto">
              <a:xfrm>
                <a:off x="2067486" y="2487004"/>
                <a:ext cx="122876" cy="66675"/>
              </a:xfrm>
              <a:prstGeom prst="rect">
                <a:avLst/>
              </a:prstGeom>
              <a:solidFill>
                <a:srgbClr val="21734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 bwMode="auto">
              <a:xfrm>
                <a:off x="2067486" y="2584299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 bwMode="auto">
              <a:xfrm>
                <a:off x="1713510" y="2097832"/>
                <a:ext cx="122876" cy="66675"/>
              </a:xfrm>
              <a:prstGeom prst="rect">
                <a:avLst/>
              </a:prstGeom>
              <a:solidFill>
                <a:srgbClr val="21734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1713510" y="2195125"/>
                <a:ext cx="122876" cy="66675"/>
              </a:xfrm>
              <a:prstGeom prst="rect">
                <a:avLst/>
              </a:prstGeom>
              <a:solidFill>
                <a:srgbClr val="21734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 bwMode="auto">
              <a:xfrm>
                <a:off x="1713510" y="2292418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1713510" y="2389711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 bwMode="auto">
              <a:xfrm>
                <a:off x="1713510" y="2487004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 bwMode="auto">
              <a:xfrm>
                <a:off x="1713510" y="2584299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 bwMode="auto">
              <a:xfrm>
                <a:off x="1536522" y="2097832"/>
                <a:ext cx="122876" cy="66675"/>
              </a:xfrm>
              <a:prstGeom prst="rect">
                <a:avLst/>
              </a:prstGeom>
              <a:solidFill>
                <a:srgbClr val="21734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 bwMode="auto">
              <a:xfrm>
                <a:off x="1536522" y="2195125"/>
                <a:ext cx="122876" cy="66675"/>
              </a:xfrm>
              <a:prstGeom prst="rect">
                <a:avLst/>
              </a:prstGeom>
              <a:solidFill>
                <a:srgbClr val="21734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 bwMode="auto">
              <a:xfrm>
                <a:off x="1536522" y="2292418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 bwMode="auto">
              <a:xfrm>
                <a:off x="1536522" y="2389711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 bwMode="auto">
              <a:xfrm>
                <a:off x="1536522" y="2487004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 bwMode="auto">
              <a:xfrm>
                <a:off x="1536522" y="2584299"/>
                <a:ext cx="122876" cy="66675"/>
              </a:xfrm>
              <a:prstGeom prst="rect">
                <a:avLst/>
              </a:prstGeom>
              <a:solidFill>
                <a:srgbClr val="164E2F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667063" y="4056991"/>
              <a:ext cx="2750769" cy="1558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35" name="Rectangle 5"/>
            <p:cNvSpPr>
              <a:spLocks noChangeArrowheads="1"/>
            </p:cNvSpPr>
            <p:nvPr/>
          </p:nvSpPr>
          <p:spPr bwMode="auto">
            <a:xfrm>
              <a:off x="3010125" y="4040256"/>
              <a:ext cx="2098115" cy="1449645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36" name="Oval 6"/>
            <p:cNvSpPr>
              <a:spLocks noChangeArrowheads="1"/>
            </p:cNvSpPr>
            <p:nvPr/>
          </p:nvSpPr>
          <p:spPr bwMode="auto">
            <a:xfrm>
              <a:off x="4035126" y="4071634"/>
              <a:ext cx="46020" cy="4811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37" name="Rectangle 7"/>
            <p:cNvSpPr>
              <a:spLocks noChangeArrowheads="1"/>
            </p:cNvSpPr>
            <p:nvPr/>
          </p:nvSpPr>
          <p:spPr bwMode="auto">
            <a:xfrm>
              <a:off x="3087523" y="4151124"/>
              <a:ext cx="1957961" cy="12739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2683798" y="5504543"/>
              <a:ext cx="2719391" cy="110868"/>
            </a:xfrm>
            <a:custGeom>
              <a:avLst/>
              <a:gdLst>
                <a:gd name="T0" fmla="*/ 0 w 175"/>
                <a:gd name="T1" fmla="*/ 0 h 7"/>
                <a:gd name="T2" fmla="*/ 0 w 175"/>
                <a:gd name="T3" fmla="*/ 1 h 7"/>
                <a:gd name="T4" fmla="*/ 7 w 175"/>
                <a:gd name="T5" fmla="*/ 7 h 7"/>
                <a:gd name="T6" fmla="*/ 168 w 175"/>
                <a:gd name="T7" fmla="*/ 7 h 7"/>
                <a:gd name="T8" fmla="*/ 175 w 175"/>
                <a:gd name="T9" fmla="*/ 1 h 7"/>
                <a:gd name="T10" fmla="*/ 175 w 175"/>
                <a:gd name="T11" fmla="*/ 0 h 7"/>
                <a:gd name="T12" fmla="*/ 0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3" y="7"/>
                    <a:pt x="7" y="7"/>
                  </a:cubicBezTo>
                  <a:cubicBezTo>
                    <a:pt x="168" y="7"/>
                    <a:pt x="168" y="7"/>
                    <a:pt x="168" y="7"/>
                  </a:cubicBezTo>
                  <a:cubicBezTo>
                    <a:pt x="172" y="7"/>
                    <a:pt x="175" y="4"/>
                    <a:pt x="175" y="1"/>
                  </a:cubicBezTo>
                  <a:cubicBezTo>
                    <a:pt x="175" y="0"/>
                    <a:pt x="175" y="0"/>
                    <a:pt x="1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182309" y="4257010"/>
              <a:ext cx="1768390" cy="1062160"/>
            </a:xfrm>
            <a:prstGeom prst="rect">
              <a:avLst/>
            </a:prstGeom>
            <a:solidFill>
              <a:srgbClr val="2B579A"/>
            </a:solidFill>
            <a:ln w="22225">
              <a:solidFill>
                <a:srgbClr val="1B375F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3219" tIns="46610" rIns="93219" bIns="46610" rtlCol="0" anchor="ctr"/>
            <a:lstStyle/>
            <a:p>
              <a:pPr algn="ctr" defTabSz="685644">
                <a:defRPr/>
              </a:pPr>
              <a:endParaRPr lang="en-US" sz="1349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753998" y="4257010"/>
              <a:ext cx="1196701" cy="1062160"/>
            </a:xfrm>
            <a:prstGeom prst="rect">
              <a:avLst/>
            </a:prstGeom>
            <a:solidFill>
              <a:srgbClr val="2B579A"/>
            </a:solidFill>
            <a:ln w="22225">
              <a:solidFill>
                <a:srgbClr val="1B375F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3219" tIns="46610" rIns="93219" bIns="46610" rtlCol="0" anchor="ctr"/>
            <a:lstStyle/>
            <a:p>
              <a:pPr algn="ctr" defTabSz="685644">
                <a:defRPr/>
              </a:pPr>
              <a:endParaRPr lang="en-US" sz="1349">
                <a:solidFill>
                  <a:srgbClr val="000000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942100" y="4776050"/>
              <a:ext cx="852417" cy="0"/>
            </a:xfrm>
            <a:prstGeom prst="line">
              <a:avLst/>
            </a:prstGeom>
            <a:noFill/>
            <a:ln w="22225">
              <a:solidFill>
                <a:srgbClr val="1B375F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942100" y="4955339"/>
              <a:ext cx="852417" cy="0"/>
            </a:xfrm>
            <a:prstGeom prst="line">
              <a:avLst/>
            </a:prstGeom>
            <a:noFill/>
            <a:ln w="22225">
              <a:solidFill>
                <a:srgbClr val="1B375F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942100" y="5134631"/>
              <a:ext cx="852417" cy="0"/>
            </a:xfrm>
            <a:prstGeom prst="line">
              <a:avLst/>
            </a:prstGeom>
            <a:noFill/>
            <a:ln w="22225">
              <a:solidFill>
                <a:srgbClr val="1B375F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328334" y="4776049"/>
              <a:ext cx="312105" cy="0"/>
            </a:xfrm>
            <a:prstGeom prst="line">
              <a:avLst/>
            </a:prstGeom>
            <a:noFill/>
            <a:ln w="22225">
              <a:solidFill>
                <a:srgbClr val="1B375F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328334" y="4955339"/>
              <a:ext cx="312105" cy="0"/>
            </a:xfrm>
            <a:prstGeom prst="line">
              <a:avLst/>
            </a:prstGeom>
            <a:noFill/>
            <a:ln w="22225">
              <a:solidFill>
                <a:srgbClr val="1B375F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328334" y="5134631"/>
              <a:ext cx="312105" cy="0"/>
            </a:xfrm>
            <a:prstGeom prst="line">
              <a:avLst/>
            </a:prstGeom>
            <a:noFill/>
            <a:ln w="22225">
              <a:solidFill>
                <a:srgbClr val="1B375F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47" name="Freeform 9"/>
            <p:cNvSpPr>
              <a:spLocks noChangeAspect="1" noEditPoints="1"/>
            </p:cNvSpPr>
            <p:nvPr/>
          </p:nvSpPr>
          <p:spPr bwMode="black">
            <a:xfrm>
              <a:off x="3294014" y="4321096"/>
              <a:ext cx="380746" cy="380746"/>
            </a:xfrm>
            <a:custGeom>
              <a:avLst/>
              <a:gdLst>
                <a:gd name="T0" fmla="*/ 246 w 415"/>
                <a:gd name="T1" fmla="*/ 99 h 415"/>
                <a:gd name="T2" fmla="*/ 0 w 415"/>
                <a:gd name="T3" fmla="*/ 42 h 415"/>
                <a:gd name="T4" fmla="*/ 246 w 415"/>
                <a:gd name="T5" fmla="*/ 415 h 415"/>
                <a:gd name="T6" fmla="*/ 402 w 415"/>
                <a:gd name="T7" fmla="*/ 321 h 415"/>
                <a:gd name="T8" fmla="*/ 415 w 415"/>
                <a:gd name="T9" fmla="*/ 113 h 415"/>
                <a:gd name="T10" fmla="*/ 179 w 415"/>
                <a:gd name="T11" fmla="*/ 222 h 415"/>
                <a:gd name="T12" fmla="*/ 169 w 415"/>
                <a:gd name="T13" fmla="*/ 251 h 415"/>
                <a:gd name="T14" fmla="*/ 151 w 415"/>
                <a:gd name="T15" fmla="*/ 272 h 415"/>
                <a:gd name="T16" fmla="*/ 128 w 415"/>
                <a:gd name="T17" fmla="*/ 282 h 415"/>
                <a:gd name="T18" fmla="*/ 102 w 415"/>
                <a:gd name="T19" fmla="*/ 281 h 415"/>
                <a:gd name="T20" fmla="*/ 82 w 415"/>
                <a:gd name="T21" fmla="*/ 269 h 415"/>
                <a:gd name="T22" fmla="*/ 66 w 415"/>
                <a:gd name="T23" fmla="*/ 249 h 415"/>
                <a:gd name="T24" fmla="*/ 58 w 415"/>
                <a:gd name="T25" fmla="*/ 223 h 415"/>
                <a:gd name="T26" fmla="*/ 58 w 415"/>
                <a:gd name="T27" fmla="*/ 191 h 415"/>
                <a:gd name="T28" fmla="*/ 65 w 415"/>
                <a:gd name="T29" fmla="*/ 164 h 415"/>
                <a:gd name="T30" fmla="*/ 82 w 415"/>
                <a:gd name="T31" fmla="*/ 141 h 415"/>
                <a:gd name="T32" fmla="*/ 103 w 415"/>
                <a:gd name="T33" fmla="*/ 130 h 415"/>
                <a:gd name="T34" fmla="*/ 130 w 415"/>
                <a:gd name="T35" fmla="*/ 127 h 415"/>
                <a:gd name="T36" fmla="*/ 153 w 415"/>
                <a:gd name="T37" fmla="*/ 137 h 415"/>
                <a:gd name="T38" fmla="*/ 169 w 415"/>
                <a:gd name="T39" fmla="*/ 158 h 415"/>
                <a:gd name="T40" fmla="*/ 179 w 415"/>
                <a:gd name="T41" fmla="*/ 186 h 415"/>
                <a:gd name="T42" fmla="*/ 179 w 415"/>
                <a:gd name="T43" fmla="*/ 222 h 415"/>
                <a:gd name="T44" fmla="*/ 246 w 415"/>
                <a:gd name="T45" fmla="*/ 307 h 415"/>
                <a:gd name="T46" fmla="*/ 292 w 415"/>
                <a:gd name="T47" fmla="*/ 228 h 415"/>
                <a:gd name="T48" fmla="*/ 401 w 415"/>
                <a:gd name="T49" fmla="*/ 140 h 415"/>
                <a:gd name="T50" fmla="*/ 401 w 415"/>
                <a:gd name="T51" fmla="*/ 121 h 415"/>
                <a:gd name="T52" fmla="*/ 298 w 415"/>
                <a:gd name="T53" fmla="*/ 216 h 415"/>
                <a:gd name="T54" fmla="*/ 246 w 415"/>
                <a:gd name="T55" fmla="*/ 113 h 415"/>
                <a:gd name="T56" fmla="*/ 401 w 415"/>
                <a:gd name="T57" fmla="*/ 121 h 415"/>
                <a:gd name="T58" fmla="*/ 143 w 415"/>
                <a:gd name="T59" fmla="*/ 176 h 415"/>
                <a:gd name="T60" fmla="*/ 134 w 415"/>
                <a:gd name="T61" fmla="*/ 163 h 415"/>
                <a:gd name="T62" fmla="*/ 123 w 415"/>
                <a:gd name="T63" fmla="*/ 157 h 415"/>
                <a:gd name="T64" fmla="*/ 109 w 415"/>
                <a:gd name="T65" fmla="*/ 158 h 415"/>
                <a:gd name="T66" fmla="*/ 97 w 415"/>
                <a:gd name="T67" fmla="*/ 165 h 415"/>
                <a:gd name="T68" fmla="*/ 89 w 415"/>
                <a:gd name="T69" fmla="*/ 178 h 415"/>
                <a:gd name="T70" fmla="*/ 85 w 415"/>
                <a:gd name="T71" fmla="*/ 196 h 415"/>
                <a:gd name="T72" fmla="*/ 85 w 415"/>
                <a:gd name="T73" fmla="*/ 216 h 415"/>
                <a:gd name="T74" fmla="*/ 90 w 415"/>
                <a:gd name="T75" fmla="*/ 233 h 415"/>
                <a:gd name="T76" fmla="*/ 98 w 415"/>
                <a:gd name="T77" fmla="*/ 246 h 415"/>
                <a:gd name="T78" fmla="*/ 109 w 415"/>
                <a:gd name="T79" fmla="*/ 252 h 415"/>
                <a:gd name="T80" fmla="*/ 122 w 415"/>
                <a:gd name="T81" fmla="*/ 254 h 415"/>
                <a:gd name="T82" fmla="*/ 134 w 415"/>
                <a:gd name="T83" fmla="*/ 248 h 415"/>
                <a:gd name="T84" fmla="*/ 142 w 415"/>
                <a:gd name="T85" fmla="*/ 236 h 415"/>
                <a:gd name="T86" fmla="*/ 147 w 415"/>
                <a:gd name="T87" fmla="*/ 217 h 415"/>
                <a:gd name="T88" fmla="*/ 147 w 415"/>
                <a:gd name="T89" fmla="*/ 19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5" h="415">
                  <a:moveTo>
                    <a:pt x="401" y="99"/>
                  </a:moveTo>
                  <a:cubicBezTo>
                    <a:pt x="246" y="99"/>
                    <a:pt x="246" y="99"/>
                    <a:pt x="246" y="99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246" y="415"/>
                    <a:pt x="246" y="415"/>
                    <a:pt x="246" y="415"/>
                  </a:cubicBezTo>
                  <a:cubicBezTo>
                    <a:pt x="246" y="321"/>
                    <a:pt x="246" y="321"/>
                    <a:pt x="246" y="321"/>
                  </a:cubicBezTo>
                  <a:cubicBezTo>
                    <a:pt x="402" y="321"/>
                    <a:pt x="402" y="321"/>
                    <a:pt x="402" y="321"/>
                  </a:cubicBezTo>
                  <a:cubicBezTo>
                    <a:pt x="409" y="321"/>
                    <a:pt x="415" y="314"/>
                    <a:pt x="415" y="307"/>
                  </a:cubicBezTo>
                  <a:cubicBezTo>
                    <a:pt x="415" y="113"/>
                    <a:pt x="415" y="113"/>
                    <a:pt x="415" y="113"/>
                  </a:cubicBezTo>
                  <a:cubicBezTo>
                    <a:pt x="415" y="105"/>
                    <a:pt x="409" y="99"/>
                    <a:pt x="401" y="99"/>
                  </a:cubicBezTo>
                  <a:close/>
                  <a:moveTo>
                    <a:pt x="179" y="222"/>
                  </a:moveTo>
                  <a:cubicBezTo>
                    <a:pt x="177" y="228"/>
                    <a:pt x="176" y="232"/>
                    <a:pt x="175" y="237"/>
                  </a:cubicBezTo>
                  <a:cubicBezTo>
                    <a:pt x="174" y="243"/>
                    <a:pt x="172" y="248"/>
                    <a:pt x="169" y="251"/>
                  </a:cubicBezTo>
                  <a:cubicBezTo>
                    <a:pt x="167" y="256"/>
                    <a:pt x="164" y="259"/>
                    <a:pt x="161" y="263"/>
                  </a:cubicBezTo>
                  <a:cubicBezTo>
                    <a:pt x="157" y="266"/>
                    <a:pt x="155" y="270"/>
                    <a:pt x="151" y="272"/>
                  </a:cubicBezTo>
                  <a:cubicBezTo>
                    <a:pt x="148" y="275"/>
                    <a:pt x="144" y="277"/>
                    <a:pt x="140" y="278"/>
                  </a:cubicBezTo>
                  <a:cubicBezTo>
                    <a:pt x="136" y="281"/>
                    <a:pt x="133" y="282"/>
                    <a:pt x="128" y="282"/>
                  </a:cubicBezTo>
                  <a:cubicBezTo>
                    <a:pt x="124" y="283"/>
                    <a:pt x="120" y="283"/>
                    <a:pt x="115" y="283"/>
                  </a:cubicBezTo>
                  <a:cubicBezTo>
                    <a:pt x="110" y="283"/>
                    <a:pt x="107" y="282"/>
                    <a:pt x="102" y="281"/>
                  </a:cubicBezTo>
                  <a:cubicBezTo>
                    <a:pt x="98" y="279"/>
                    <a:pt x="95" y="278"/>
                    <a:pt x="91" y="276"/>
                  </a:cubicBezTo>
                  <a:cubicBezTo>
                    <a:pt x="88" y="275"/>
                    <a:pt x="84" y="272"/>
                    <a:pt x="82" y="269"/>
                  </a:cubicBezTo>
                  <a:cubicBezTo>
                    <a:pt x="78" y="266"/>
                    <a:pt x="76" y="264"/>
                    <a:pt x="72" y="261"/>
                  </a:cubicBezTo>
                  <a:cubicBezTo>
                    <a:pt x="70" y="257"/>
                    <a:pt x="68" y="252"/>
                    <a:pt x="66" y="249"/>
                  </a:cubicBezTo>
                  <a:cubicBezTo>
                    <a:pt x="64" y="245"/>
                    <a:pt x="62" y="241"/>
                    <a:pt x="61" y="236"/>
                  </a:cubicBezTo>
                  <a:cubicBezTo>
                    <a:pt x="59" y="232"/>
                    <a:pt x="58" y="228"/>
                    <a:pt x="58" y="223"/>
                  </a:cubicBezTo>
                  <a:cubicBezTo>
                    <a:pt x="57" y="217"/>
                    <a:pt x="57" y="212"/>
                    <a:pt x="57" y="207"/>
                  </a:cubicBezTo>
                  <a:cubicBezTo>
                    <a:pt x="57" y="202"/>
                    <a:pt x="57" y="196"/>
                    <a:pt x="58" y="191"/>
                  </a:cubicBezTo>
                  <a:cubicBezTo>
                    <a:pt x="58" y="186"/>
                    <a:pt x="59" y="180"/>
                    <a:pt x="61" y="177"/>
                  </a:cubicBezTo>
                  <a:cubicBezTo>
                    <a:pt x="62" y="172"/>
                    <a:pt x="64" y="167"/>
                    <a:pt x="65" y="164"/>
                  </a:cubicBezTo>
                  <a:cubicBezTo>
                    <a:pt x="68" y="159"/>
                    <a:pt x="70" y="156"/>
                    <a:pt x="72" y="152"/>
                  </a:cubicBezTo>
                  <a:cubicBezTo>
                    <a:pt x="75" y="148"/>
                    <a:pt x="78" y="145"/>
                    <a:pt x="82" y="141"/>
                  </a:cubicBezTo>
                  <a:cubicBezTo>
                    <a:pt x="84" y="139"/>
                    <a:pt x="88" y="137"/>
                    <a:pt x="91" y="134"/>
                  </a:cubicBezTo>
                  <a:cubicBezTo>
                    <a:pt x="95" y="132"/>
                    <a:pt x="99" y="131"/>
                    <a:pt x="103" y="130"/>
                  </a:cubicBezTo>
                  <a:cubicBezTo>
                    <a:pt x="108" y="128"/>
                    <a:pt x="112" y="127"/>
                    <a:pt x="117" y="127"/>
                  </a:cubicBezTo>
                  <a:cubicBezTo>
                    <a:pt x="121" y="127"/>
                    <a:pt x="125" y="127"/>
                    <a:pt x="130" y="127"/>
                  </a:cubicBezTo>
                  <a:cubicBezTo>
                    <a:pt x="134" y="128"/>
                    <a:pt x="137" y="130"/>
                    <a:pt x="142" y="131"/>
                  </a:cubicBezTo>
                  <a:cubicBezTo>
                    <a:pt x="146" y="133"/>
                    <a:pt x="149" y="134"/>
                    <a:pt x="153" y="137"/>
                  </a:cubicBezTo>
                  <a:cubicBezTo>
                    <a:pt x="155" y="140"/>
                    <a:pt x="159" y="143"/>
                    <a:pt x="162" y="146"/>
                  </a:cubicBezTo>
                  <a:cubicBezTo>
                    <a:pt x="164" y="150"/>
                    <a:pt x="167" y="153"/>
                    <a:pt x="169" y="158"/>
                  </a:cubicBezTo>
                  <a:cubicBezTo>
                    <a:pt x="172" y="161"/>
                    <a:pt x="174" y="166"/>
                    <a:pt x="175" y="171"/>
                  </a:cubicBezTo>
                  <a:cubicBezTo>
                    <a:pt x="176" y="176"/>
                    <a:pt x="177" y="182"/>
                    <a:pt x="179" y="186"/>
                  </a:cubicBezTo>
                  <a:cubicBezTo>
                    <a:pt x="180" y="192"/>
                    <a:pt x="180" y="198"/>
                    <a:pt x="180" y="204"/>
                  </a:cubicBezTo>
                  <a:cubicBezTo>
                    <a:pt x="180" y="210"/>
                    <a:pt x="180" y="216"/>
                    <a:pt x="179" y="222"/>
                  </a:cubicBezTo>
                  <a:close/>
                  <a:moveTo>
                    <a:pt x="401" y="307"/>
                  </a:moveTo>
                  <a:cubicBezTo>
                    <a:pt x="246" y="307"/>
                    <a:pt x="246" y="307"/>
                    <a:pt x="246" y="307"/>
                  </a:cubicBezTo>
                  <a:cubicBezTo>
                    <a:pt x="246" y="185"/>
                    <a:pt x="246" y="185"/>
                    <a:pt x="246" y="185"/>
                  </a:cubicBezTo>
                  <a:cubicBezTo>
                    <a:pt x="292" y="228"/>
                    <a:pt x="292" y="228"/>
                    <a:pt x="292" y="228"/>
                  </a:cubicBezTo>
                  <a:cubicBezTo>
                    <a:pt x="297" y="232"/>
                    <a:pt x="303" y="232"/>
                    <a:pt x="306" y="228"/>
                  </a:cubicBezTo>
                  <a:cubicBezTo>
                    <a:pt x="401" y="140"/>
                    <a:pt x="401" y="140"/>
                    <a:pt x="401" y="140"/>
                  </a:cubicBezTo>
                  <a:lnTo>
                    <a:pt x="401" y="307"/>
                  </a:lnTo>
                  <a:close/>
                  <a:moveTo>
                    <a:pt x="401" y="121"/>
                  </a:moveTo>
                  <a:cubicBezTo>
                    <a:pt x="300" y="216"/>
                    <a:pt x="300" y="216"/>
                    <a:pt x="300" y="216"/>
                  </a:cubicBezTo>
                  <a:cubicBezTo>
                    <a:pt x="300" y="217"/>
                    <a:pt x="299" y="217"/>
                    <a:pt x="298" y="216"/>
                  </a:cubicBezTo>
                  <a:cubicBezTo>
                    <a:pt x="246" y="167"/>
                    <a:pt x="246" y="167"/>
                    <a:pt x="246" y="167"/>
                  </a:cubicBezTo>
                  <a:cubicBezTo>
                    <a:pt x="246" y="113"/>
                    <a:pt x="246" y="113"/>
                    <a:pt x="246" y="113"/>
                  </a:cubicBezTo>
                  <a:cubicBezTo>
                    <a:pt x="401" y="113"/>
                    <a:pt x="401" y="113"/>
                    <a:pt x="401" y="113"/>
                  </a:cubicBezTo>
                  <a:lnTo>
                    <a:pt x="401" y="121"/>
                  </a:lnTo>
                  <a:close/>
                  <a:moveTo>
                    <a:pt x="146" y="184"/>
                  </a:moveTo>
                  <a:cubicBezTo>
                    <a:pt x="144" y="182"/>
                    <a:pt x="144" y="178"/>
                    <a:pt x="143" y="176"/>
                  </a:cubicBezTo>
                  <a:cubicBezTo>
                    <a:pt x="142" y="173"/>
                    <a:pt x="141" y="171"/>
                    <a:pt x="138" y="169"/>
                  </a:cubicBezTo>
                  <a:cubicBezTo>
                    <a:pt x="137" y="166"/>
                    <a:pt x="136" y="165"/>
                    <a:pt x="134" y="163"/>
                  </a:cubicBezTo>
                  <a:cubicBezTo>
                    <a:pt x="133" y="161"/>
                    <a:pt x="131" y="160"/>
                    <a:pt x="129" y="159"/>
                  </a:cubicBezTo>
                  <a:cubicBezTo>
                    <a:pt x="127" y="158"/>
                    <a:pt x="125" y="158"/>
                    <a:pt x="123" y="157"/>
                  </a:cubicBezTo>
                  <a:cubicBezTo>
                    <a:pt x="121" y="157"/>
                    <a:pt x="118" y="157"/>
                    <a:pt x="116" y="157"/>
                  </a:cubicBezTo>
                  <a:cubicBezTo>
                    <a:pt x="114" y="157"/>
                    <a:pt x="111" y="157"/>
                    <a:pt x="109" y="158"/>
                  </a:cubicBezTo>
                  <a:cubicBezTo>
                    <a:pt x="107" y="158"/>
                    <a:pt x="104" y="159"/>
                    <a:pt x="103" y="160"/>
                  </a:cubicBezTo>
                  <a:cubicBezTo>
                    <a:pt x="101" y="161"/>
                    <a:pt x="98" y="163"/>
                    <a:pt x="97" y="165"/>
                  </a:cubicBezTo>
                  <a:cubicBezTo>
                    <a:pt x="96" y="166"/>
                    <a:pt x="94" y="169"/>
                    <a:pt x="92" y="171"/>
                  </a:cubicBezTo>
                  <a:cubicBezTo>
                    <a:pt x="91" y="173"/>
                    <a:pt x="90" y="176"/>
                    <a:pt x="89" y="178"/>
                  </a:cubicBezTo>
                  <a:cubicBezTo>
                    <a:pt x="88" y="180"/>
                    <a:pt x="88" y="184"/>
                    <a:pt x="86" y="186"/>
                  </a:cubicBezTo>
                  <a:cubicBezTo>
                    <a:pt x="86" y="189"/>
                    <a:pt x="85" y="192"/>
                    <a:pt x="85" y="196"/>
                  </a:cubicBezTo>
                  <a:cubicBezTo>
                    <a:pt x="85" y="198"/>
                    <a:pt x="84" y="202"/>
                    <a:pt x="84" y="205"/>
                  </a:cubicBezTo>
                  <a:cubicBezTo>
                    <a:pt x="84" y="209"/>
                    <a:pt x="85" y="212"/>
                    <a:pt x="85" y="216"/>
                  </a:cubicBezTo>
                  <a:cubicBezTo>
                    <a:pt x="85" y="219"/>
                    <a:pt x="86" y="223"/>
                    <a:pt x="86" y="225"/>
                  </a:cubicBezTo>
                  <a:cubicBezTo>
                    <a:pt x="88" y="229"/>
                    <a:pt x="89" y="231"/>
                    <a:pt x="90" y="233"/>
                  </a:cubicBezTo>
                  <a:cubicBezTo>
                    <a:pt x="91" y="236"/>
                    <a:pt x="92" y="238"/>
                    <a:pt x="94" y="241"/>
                  </a:cubicBezTo>
                  <a:cubicBezTo>
                    <a:pt x="95" y="243"/>
                    <a:pt x="96" y="244"/>
                    <a:pt x="98" y="246"/>
                  </a:cubicBezTo>
                  <a:cubicBezTo>
                    <a:pt x="99" y="248"/>
                    <a:pt x="102" y="249"/>
                    <a:pt x="103" y="250"/>
                  </a:cubicBezTo>
                  <a:cubicBezTo>
                    <a:pt x="105" y="251"/>
                    <a:pt x="107" y="252"/>
                    <a:pt x="109" y="252"/>
                  </a:cubicBezTo>
                  <a:cubicBezTo>
                    <a:pt x="111" y="254"/>
                    <a:pt x="114" y="254"/>
                    <a:pt x="115" y="254"/>
                  </a:cubicBezTo>
                  <a:cubicBezTo>
                    <a:pt x="117" y="254"/>
                    <a:pt x="120" y="254"/>
                    <a:pt x="122" y="254"/>
                  </a:cubicBezTo>
                  <a:cubicBezTo>
                    <a:pt x="124" y="252"/>
                    <a:pt x="127" y="252"/>
                    <a:pt x="128" y="251"/>
                  </a:cubicBezTo>
                  <a:cubicBezTo>
                    <a:pt x="130" y="250"/>
                    <a:pt x="131" y="249"/>
                    <a:pt x="134" y="248"/>
                  </a:cubicBezTo>
                  <a:cubicBezTo>
                    <a:pt x="135" y="246"/>
                    <a:pt x="137" y="244"/>
                    <a:pt x="138" y="243"/>
                  </a:cubicBezTo>
                  <a:cubicBezTo>
                    <a:pt x="140" y="241"/>
                    <a:pt x="141" y="238"/>
                    <a:pt x="142" y="236"/>
                  </a:cubicBezTo>
                  <a:cubicBezTo>
                    <a:pt x="143" y="232"/>
                    <a:pt x="144" y="230"/>
                    <a:pt x="146" y="226"/>
                  </a:cubicBezTo>
                  <a:cubicBezTo>
                    <a:pt x="147" y="224"/>
                    <a:pt x="147" y="220"/>
                    <a:pt x="147" y="217"/>
                  </a:cubicBezTo>
                  <a:cubicBezTo>
                    <a:pt x="148" y="213"/>
                    <a:pt x="148" y="210"/>
                    <a:pt x="148" y="206"/>
                  </a:cubicBezTo>
                  <a:cubicBezTo>
                    <a:pt x="148" y="202"/>
                    <a:pt x="148" y="198"/>
                    <a:pt x="147" y="195"/>
                  </a:cubicBezTo>
                  <a:cubicBezTo>
                    <a:pt x="147" y="191"/>
                    <a:pt x="147" y="187"/>
                    <a:pt x="146" y="184"/>
                  </a:cubicBezTo>
                  <a:close/>
                </a:path>
              </a:pathLst>
            </a:custGeom>
            <a:solidFill>
              <a:srgbClr val="1B375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>
                <a:defRPr/>
              </a:pPr>
              <a:endParaRPr lang="en-US" sz="1350" kern="0">
                <a:solidFill>
                  <a:srgbClr val="505050"/>
                </a:solidFill>
              </a:endParaRPr>
            </a:p>
          </p:txBody>
        </p:sp>
        <p:sp>
          <p:nvSpPr>
            <p:cNvPr id="48" name="Freeform 10"/>
            <p:cNvSpPr>
              <a:spLocks noChangeAspect="1" noEditPoints="1"/>
            </p:cNvSpPr>
            <p:nvPr/>
          </p:nvSpPr>
          <p:spPr bwMode="auto">
            <a:xfrm>
              <a:off x="1581499" y="4519042"/>
              <a:ext cx="610333" cy="1096369"/>
            </a:xfrm>
            <a:prstGeom prst="roundRect">
              <a:avLst>
                <a:gd name="adj" fmla="val 3431"/>
              </a:avLst>
            </a:prstGeom>
            <a:solidFill>
              <a:srgbClr val="333333"/>
            </a:solidFill>
            <a:ln>
              <a:noFill/>
            </a:ln>
            <a:extLst/>
          </p:spPr>
          <p:txBody>
            <a:bodyPr vert="horz" wrap="square" lIns="89606" tIns="44803" rIns="89606" bIns="44803" numCol="1" anchor="t" anchorCtr="0" compatLnSpc="1">
              <a:prstTxWarp prst="textNoShape">
                <a:avLst/>
              </a:prstTxWarp>
            </a:bodyPr>
            <a:lstStyle/>
            <a:p>
              <a:pPr defTabSz="672003">
                <a:defRPr/>
              </a:pPr>
              <a:endParaRPr lang="en-US" sz="1297">
                <a:solidFill>
                  <a:srgbClr val="FFFFFF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1610385" y="4626798"/>
              <a:ext cx="552561" cy="853054"/>
            </a:xfrm>
            <a:prstGeom prst="rect">
              <a:avLst/>
            </a:prstGeom>
            <a:solidFill>
              <a:srgbClr val="5C2D9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7180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29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0" name="Round Same Side Corner Rectangle 49"/>
            <p:cNvSpPr/>
            <p:nvPr/>
          </p:nvSpPr>
          <p:spPr bwMode="auto">
            <a:xfrm flipV="1">
              <a:off x="1840210" y="4535287"/>
              <a:ext cx="96570" cy="16095"/>
            </a:xfrm>
            <a:prstGeom prst="round2SameRect">
              <a:avLst/>
            </a:prstGeom>
            <a:solidFill>
              <a:schemeClr val="tx1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7180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29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2077612" y="4550265"/>
              <a:ext cx="16095" cy="16095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7180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29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1885813" y="5520649"/>
              <a:ext cx="28567" cy="25260"/>
            </a:xfrm>
            <a:custGeom>
              <a:avLst/>
              <a:gdLst>
                <a:gd name="T0" fmla="*/ 0 w 1140"/>
                <a:gd name="T1" fmla="*/ 1008 h 1008"/>
                <a:gd name="T2" fmla="*/ 1140 w 1140"/>
                <a:gd name="T3" fmla="*/ 1008 h 1008"/>
                <a:gd name="T4" fmla="*/ 1140 w 1140"/>
                <a:gd name="T5" fmla="*/ 0 h 1008"/>
                <a:gd name="T6" fmla="*/ 0 w 1140"/>
                <a:gd name="T7" fmla="*/ 159 h 1008"/>
                <a:gd name="T8" fmla="*/ 0 w 1140"/>
                <a:gd name="T9" fmla="*/ 100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0" h="1008">
                  <a:moveTo>
                    <a:pt x="0" y="1008"/>
                  </a:moveTo>
                  <a:lnTo>
                    <a:pt x="1140" y="1008"/>
                  </a:lnTo>
                  <a:lnTo>
                    <a:pt x="1140" y="0"/>
                  </a:lnTo>
                  <a:lnTo>
                    <a:pt x="0" y="159"/>
                  </a:lnTo>
                  <a:lnTo>
                    <a:pt x="0" y="1008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1858950" y="5524758"/>
              <a:ext cx="21877" cy="21150"/>
            </a:xfrm>
            <a:custGeom>
              <a:avLst/>
              <a:gdLst>
                <a:gd name="T0" fmla="*/ 873 w 873"/>
                <a:gd name="T1" fmla="*/ 844 h 844"/>
                <a:gd name="T2" fmla="*/ 873 w 873"/>
                <a:gd name="T3" fmla="*/ 0 h 844"/>
                <a:gd name="T4" fmla="*/ 0 w 873"/>
                <a:gd name="T5" fmla="*/ 123 h 844"/>
                <a:gd name="T6" fmla="*/ 0 w 873"/>
                <a:gd name="T7" fmla="*/ 844 h 844"/>
                <a:gd name="T8" fmla="*/ 873 w 873"/>
                <a:gd name="T9" fmla="*/ 84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3" h="844">
                  <a:moveTo>
                    <a:pt x="873" y="844"/>
                  </a:moveTo>
                  <a:lnTo>
                    <a:pt x="873" y="0"/>
                  </a:lnTo>
                  <a:lnTo>
                    <a:pt x="0" y="123"/>
                  </a:lnTo>
                  <a:lnTo>
                    <a:pt x="0" y="844"/>
                  </a:lnTo>
                  <a:lnTo>
                    <a:pt x="873" y="844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54" name="Freeform 15"/>
            <p:cNvSpPr>
              <a:spLocks/>
            </p:cNvSpPr>
            <p:nvPr/>
          </p:nvSpPr>
          <p:spPr bwMode="auto">
            <a:xfrm>
              <a:off x="1858950" y="5550895"/>
              <a:ext cx="21877" cy="21100"/>
            </a:xfrm>
            <a:custGeom>
              <a:avLst/>
              <a:gdLst>
                <a:gd name="T0" fmla="*/ 873 w 873"/>
                <a:gd name="T1" fmla="*/ 0 h 842"/>
                <a:gd name="T2" fmla="*/ 0 w 873"/>
                <a:gd name="T3" fmla="*/ 0 h 842"/>
                <a:gd name="T4" fmla="*/ 0 w 873"/>
                <a:gd name="T5" fmla="*/ 721 h 842"/>
                <a:gd name="T6" fmla="*/ 873 w 873"/>
                <a:gd name="T7" fmla="*/ 842 h 842"/>
                <a:gd name="T8" fmla="*/ 873 w 873"/>
                <a:gd name="T9" fmla="*/ 0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3" h="842">
                  <a:moveTo>
                    <a:pt x="873" y="0"/>
                  </a:moveTo>
                  <a:lnTo>
                    <a:pt x="0" y="0"/>
                  </a:lnTo>
                  <a:lnTo>
                    <a:pt x="0" y="721"/>
                  </a:lnTo>
                  <a:lnTo>
                    <a:pt x="873" y="842"/>
                  </a:lnTo>
                  <a:lnTo>
                    <a:pt x="873" y="0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55" name="Freeform 16"/>
            <p:cNvSpPr>
              <a:spLocks/>
            </p:cNvSpPr>
            <p:nvPr/>
          </p:nvSpPr>
          <p:spPr bwMode="auto">
            <a:xfrm>
              <a:off x="1885813" y="5550895"/>
              <a:ext cx="28567" cy="25184"/>
            </a:xfrm>
            <a:custGeom>
              <a:avLst/>
              <a:gdLst>
                <a:gd name="T0" fmla="*/ 0 w 1140"/>
                <a:gd name="T1" fmla="*/ 0 h 1005"/>
                <a:gd name="T2" fmla="*/ 0 w 1140"/>
                <a:gd name="T3" fmla="*/ 847 h 1005"/>
                <a:gd name="T4" fmla="*/ 1140 w 1140"/>
                <a:gd name="T5" fmla="*/ 1005 h 1005"/>
                <a:gd name="T6" fmla="*/ 1140 w 1140"/>
                <a:gd name="T7" fmla="*/ 0 h 1005"/>
                <a:gd name="T8" fmla="*/ 0 w 1140"/>
                <a:gd name="T9" fmla="*/ 0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0" h="1005">
                  <a:moveTo>
                    <a:pt x="0" y="0"/>
                  </a:moveTo>
                  <a:lnTo>
                    <a:pt x="0" y="847"/>
                  </a:lnTo>
                  <a:lnTo>
                    <a:pt x="1140" y="1005"/>
                  </a:lnTo>
                  <a:lnTo>
                    <a:pt x="1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56" name="Freeform 20"/>
            <p:cNvSpPr>
              <a:spLocks noEditPoints="1"/>
            </p:cNvSpPr>
            <p:nvPr/>
          </p:nvSpPr>
          <p:spPr bwMode="auto">
            <a:xfrm>
              <a:off x="2085660" y="5524861"/>
              <a:ext cx="45619" cy="47133"/>
            </a:xfrm>
            <a:custGeom>
              <a:avLst/>
              <a:gdLst>
                <a:gd name="T0" fmla="*/ 41 w 1845"/>
                <a:gd name="T1" fmla="*/ 1632 h 1907"/>
                <a:gd name="T2" fmla="*/ 552 w 1845"/>
                <a:gd name="T3" fmla="*/ 1102 h 1907"/>
                <a:gd name="T4" fmla="*/ 430 w 1845"/>
                <a:gd name="T5" fmla="*/ 709 h 1907"/>
                <a:gd name="T6" fmla="*/ 1135 w 1845"/>
                <a:gd name="T7" fmla="*/ 0 h 1907"/>
                <a:gd name="T8" fmla="*/ 1845 w 1845"/>
                <a:gd name="T9" fmla="*/ 709 h 1907"/>
                <a:gd name="T10" fmla="*/ 1135 w 1845"/>
                <a:gd name="T11" fmla="*/ 1413 h 1907"/>
                <a:gd name="T12" fmla="*/ 796 w 1845"/>
                <a:gd name="T13" fmla="*/ 1326 h 1907"/>
                <a:gd name="T14" fmla="*/ 281 w 1845"/>
                <a:gd name="T15" fmla="*/ 1862 h 1907"/>
                <a:gd name="T16" fmla="*/ 124 w 1845"/>
                <a:gd name="T17" fmla="*/ 1865 h 1907"/>
                <a:gd name="T18" fmla="*/ 45 w 1845"/>
                <a:gd name="T19" fmla="*/ 1789 h 1907"/>
                <a:gd name="T20" fmla="*/ 41 w 1845"/>
                <a:gd name="T21" fmla="*/ 1632 h 1907"/>
                <a:gd name="T22" fmla="*/ 1135 w 1845"/>
                <a:gd name="T23" fmla="*/ 1195 h 1907"/>
                <a:gd name="T24" fmla="*/ 1625 w 1845"/>
                <a:gd name="T25" fmla="*/ 709 h 1907"/>
                <a:gd name="T26" fmla="*/ 1135 w 1845"/>
                <a:gd name="T27" fmla="*/ 222 h 1907"/>
                <a:gd name="T28" fmla="*/ 648 w 1845"/>
                <a:gd name="T29" fmla="*/ 709 h 1907"/>
                <a:gd name="T30" fmla="*/ 1135 w 1845"/>
                <a:gd name="T31" fmla="*/ 1195 h 1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45" h="1907">
                  <a:moveTo>
                    <a:pt x="41" y="1632"/>
                  </a:moveTo>
                  <a:cubicBezTo>
                    <a:pt x="552" y="1102"/>
                    <a:pt x="552" y="1102"/>
                    <a:pt x="552" y="1102"/>
                  </a:cubicBezTo>
                  <a:cubicBezTo>
                    <a:pt x="475" y="989"/>
                    <a:pt x="430" y="853"/>
                    <a:pt x="430" y="709"/>
                  </a:cubicBezTo>
                  <a:cubicBezTo>
                    <a:pt x="430" y="319"/>
                    <a:pt x="745" y="0"/>
                    <a:pt x="1135" y="0"/>
                  </a:cubicBezTo>
                  <a:cubicBezTo>
                    <a:pt x="1528" y="0"/>
                    <a:pt x="1845" y="319"/>
                    <a:pt x="1845" y="709"/>
                  </a:cubicBezTo>
                  <a:cubicBezTo>
                    <a:pt x="1845" y="1097"/>
                    <a:pt x="1528" y="1413"/>
                    <a:pt x="1135" y="1413"/>
                  </a:cubicBezTo>
                  <a:cubicBezTo>
                    <a:pt x="1013" y="1413"/>
                    <a:pt x="897" y="1381"/>
                    <a:pt x="796" y="1326"/>
                  </a:cubicBezTo>
                  <a:cubicBezTo>
                    <a:pt x="281" y="1862"/>
                    <a:pt x="281" y="1862"/>
                    <a:pt x="281" y="1862"/>
                  </a:cubicBezTo>
                  <a:cubicBezTo>
                    <a:pt x="239" y="1907"/>
                    <a:pt x="170" y="1907"/>
                    <a:pt x="124" y="1865"/>
                  </a:cubicBezTo>
                  <a:cubicBezTo>
                    <a:pt x="45" y="1789"/>
                    <a:pt x="45" y="1789"/>
                    <a:pt x="45" y="1789"/>
                  </a:cubicBezTo>
                  <a:cubicBezTo>
                    <a:pt x="2" y="1748"/>
                    <a:pt x="0" y="1677"/>
                    <a:pt x="41" y="1632"/>
                  </a:cubicBezTo>
                  <a:close/>
                  <a:moveTo>
                    <a:pt x="1135" y="1195"/>
                  </a:moveTo>
                  <a:cubicBezTo>
                    <a:pt x="1406" y="1195"/>
                    <a:pt x="1625" y="976"/>
                    <a:pt x="1625" y="709"/>
                  </a:cubicBezTo>
                  <a:cubicBezTo>
                    <a:pt x="1625" y="438"/>
                    <a:pt x="1406" y="222"/>
                    <a:pt x="1135" y="222"/>
                  </a:cubicBezTo>
                  <a:cubicBezTo>
                    <a:pt x="867" y="222"/>
                    <a:pt x="648" y="438"/>
                    <a:pt x="648" y="709"/>
                  </a:cubicBezTo>
                  <a:cubicBezTo>
                    <a:pt x="648" y="976"/>
                    <a:pt x="867" y="1195"/>
                    <a:pt x="1135" y="1195"/>
                  </a:cubicBez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57" name="Freeform 24"/>
            <p:cNvSpPr>
              <a:spLocks/>
            </p:cNvSpPr>
            <p:nvPr/>
          </p:nvSpPr>
          <p:spPr bwMode="auto">
            <a:xfrm flipH="1">
              <a:off x="1646393" y="5524758"/>
              <a:ext cx="54539" cy="45619"/>
            </a:xfrm>
            <a:custGeom>
              <a:avLst/>
              <a:gdLst>
                <a:gd name="T0" fmla="*/ 2378 w 4084"/>
                <a:gd name="T1" fmla="*/ 0 h 3416"/>
                <a:gd name="T2" fmla="*/ 4084 w 4084"/>
                <a:gd name="T3" fmla="*/ 1709 h 3416"/>
                <a:gd name="T4" fmla="*/ 2378 w 4084"/>
                <a:gd name="T5" fmla="*/ 3416 h 3416"/>
                <a:gd name="T6" fmla="*/ 1259 w 4084"/>
                <a:gd name="T7" fmla="*/ 3416 h 3416"/>
                <a:gd name="T8" fmla="*/ 2553 w 4084"/>
                <a:gd name="T9" fmla="*/ 2116 h 3416"/>
                <a:gd name="T10" fmla="*/ 0 w 4084"/>
                <a:gd name="T11" fmla="*/ 2116 h 3416"/>
                <a:gd name="T12" fmla="*/ 0 w 4084"/>
                <a:gd name="T13" fmla="*/ 1290 h 3416"/>
                <a:gd name="T14" fmla="*/ 2541 w 4084"/>
                <a:gd name="T15" fmla="*/ 1290 h 3416"/>
                <a:gd name="T16" fmla="*/ 1245 w 4084"/>
                <a:gd name="T17" fmla="*/ 0 h 3416"/>
                <a:gd name="T18" fmla="*/ 2378 w 4084"/>
                <a:gd name="T19" fmla="*/ 0 h 3416"/>
                <a:gd name="T20" fmla="*/ 2378 w 4084"/>
                <a:gd name="T21" fmla="*/ 0 h 3416"/>
                <a:gd name="T22" fmla="*/ 2378 w 4084"/>
                <a:gd name="T23" fmla="*/ 0 h 3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4" h="3416">
                  <a:moveTo>
                    <a:pt x="2378" y="0"/>
                  </a:moveTo>
                  <a:lnTo>
                    <a:pt x="4084" y="1709"/>
                  </a:lnTo>
                  <a:lnTo>
                    <a:pt x="2378" y="3416"/>
                  </a:lnTo>
                  <a:lnTo>
                    <a:pt x="1259" y="3416"/>
                  </a:lnTo>
                  <a:lnTo>
                    <a:pt x="2553" y="2116"/>
                  </a:lnTo>
                  <a:lnTo>
                    <a:pt x="0" y="2116"/>
                  </a:lnTo>
                  <a:lnTo>
                    <a:pt x="0" y="1290"/>
                  </a:lnTo>
                  <a:lnTo>
                    <a:pt x="2541" y="1290"/>
                  </a:lnTo>
                  <a:lnTo>
                    <a:pt x="1245" y="0"/>
                  </a:lnTo>
                  <a:lnTo>
                    <a:pt x="2378" y="0"/>
                  </a:lnTo>
                  <a:lnTo>
                    <a:pt x="2378" y="0"/>
                  </a:lnTo>
                  <a:lnTo>
                    <a:pt x="2378" y="0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 flipH="1">
              <a:off x="2026087" y="5029441"/>
              <a:ext cx="136859" cy="136859"/>
            </a:xfrm>
            <a:prstGeom prst="rect">
              <a:avLst/>
            </a:prstGeom>
            <a:solidFill>
              <a:srgbClr val="32145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 flipH="1">
              <a:off x="1709024" y="5029441"/>
              <a:ext cx="310896" cy="136859"/>
            </a:xfrm>
            <a:prstGeom prst="rect">
              <a:avLst/>
            </a:prstGeom>
            <a:solidFill>
              <a:srgbClr val="32145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 flipH="1">
              <a:off x="2026087" y="5173631"/>
              <a:ext cx="136859" cy="136859"/>
            </a:xfrm>
            <a:prstGeom prst="rect">
              <a:avLst/>
            </a:prstGeom>
            <a:solidFill>
              <a:srgbClr val="32145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 flipH="1">
              <a:off x="1709024" y="5173631"/>
              <a:ext cx="310896" cy="136859"/>
            </a:xfrm>
            <a:prstGeom prst="rect">
              <a:avLst/>
            </a:prstGeom>
            <a:solidFill>
              <a:srgbClr val="32145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1930793" y="4670178"/>
              <a:ext cx="184419" cy="0"/>
            </a:xfrm>
            <a:prstGeom prst="line">
              <a:avLst/>
            </a:prstGeom>
            <a:ln>
              <a:solidFill>
                <a:srgbClr val="32145A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930793" y="4741390"/>
              <a:ext cx="184419" cy="0"/>
            </a:xfrm>
            <a:prstGeom prst="line">
              <a:avLst/>
            </a:prstGeom>
            <a:ln>
              <a:solidFill>
                <a:srgbClr val="32145A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930793" y="4805707"/>
              <a:ext cx="184419" cy="0"/>
            </a:xfrm>
            <a:prstGeom prst="line">
              <a:avLst/>
            </a:prstGeom>
            <a:ln>
              <a:solidFill>
                <a:srgbClr val="32145A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930790" y="4870024"/>
              <a:ext cx="184419" cy="0"/>
            </a:xfrm>
            <a:prstGeom prst="line">
              <a:avLst/>
            </a:prstGeom>
            <a:ln>
              <a:solidFill>
                <a:srgbClr val="32145A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930793" y="4934341"/>
              <a:ext cx="184419" cy="0"/>
            </a:xfrm>
            <a:prstGeom prst="line">
              <a:avLst/>
            </a:prstGeom>
            <a:ln>
              <a:solidFill>
                <a:srgbClr val="32145A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Freeform 10"/>
            <p:cNvSpPr>
              <a:spLocks noChangeAspect="1" noEditPoints="1"/>
            </p:cNvSpPr>
            <p:nvPr/>
          </p:nvSpPr>
          <p:spPr bwMode="auto">
            <a:xfrm>
              <a:off x="540178" y="4549544"/>
              <a:ext cx="593354" cy="1065867"/>
            </a:xfrm>
            <a:prstGeom prst="roundRect">
              <a:avLst>
                <a:gd name="adj" fmla="val 7324"/>
              </a:avLst>
            </a:prstGeom>
            <a:solidFill>
              <a:srgbClr val="333333"/>
            </a:solidFill>
            <a:ln>
              <a:noFill/>
            </a:ln>
            <a:extLst/>
          </p:spPr>
          <p:txBody>
            <a:bodyPr vert="horz" wrap="square" lIns="89606" tIns="44803" rIns="89606" bIns="44803" numCol="1" anchor="t" anchorCtr="0" compatLnSpc="1">
              <a:prstTxWarp prst="textNoShape">
                <a:avLst/>
              </a:prstTxWarp>
            </a:bodyPr>
            <a:lstStyle/>
            <a:p>
              <a:pPr defTabSz="672003">
                <a:defRPr/>
              </a:pPr>
              <a:endParaRPr lang="en-US" sz="1297">
                <a:solidFill>
                  <a:srgbClr val="FFFFFF"/>
                </a:solidFill>
              </a:endParaRPr>
            </a:p>
          </p:txBody>
        </p:sp>
        <p:sp>
          <p:nvSpPr>
            <p:cNvPr id="68" name="Rounded Rectangle 67"/>
            <p:cNvSpPr/>
            <p:nvPr/>
          </p:nvSpPr>
          <p:spPr bwMode="auto">
            <a:xfrm>
              <a:off x="568261" y="4677551"/>
              <a:ext cx="537189" cy="801081"/>
            </a:xfrm>
            <a:prstGeom prst="roundRect">
              <a:avLst>
                <a:gd name="adj" fmla="val 1187"/>
              </a:avLst>
            </a:prstGeom>
            <a:solidFill>
              <a:srgbClr val="0072C6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7180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29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51181" y="4641194"/>
              <a:ext cx="134394" cy="15647"/>
              <a:chOff x="5596078" y="2180378"/>
              <a:chExt cx="138544" cy="16130"/>
            </a:xfrm>
            <a:solidFill>
              <a:schemeClr val="tx1">
                <a:lumMod val="50000"/>
              </a:schemeClr>
            </a:solidFill>
          </p:grpSpPr>
          <p:sp>
            <p:nvSpPr>
              <p:cNvPr id="96" name="Rounded Rectangle 95"/>
              <p:cNvSpPr/>
              <p:nvPr/>
            </p:nvSpPr>
            <p:spPr bwMode="auto">
              <a:xfrm>
                <a:off x="5637840" y="2180378"/>
                <a:ext cx="96782" cy="1613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180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29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 bwMode="auto">
              <a:xfrm>
                <a:off x="5596078" y="2180378"/>
                <a:ext cx="16130" cy="16130"/>
              </a:xfrm>
              <a:prstGeom prst="ellipse">
                <a:avLst/>
              </a:prstGeom>
              <a:grp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180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29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 bwMode="auto">
            <a:xfrm>
              <a:off x="823550" y="4593872"/>
              <a:ext cx="26610" cy="2661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7180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29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796940" y="5508692"/>
              <a:ext cx="79831" cy="79831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71808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29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598225" y="4704721"/>
              <a:ext cx="476049" cy="77299"/>
            </a:xfrm>
            <a:prstGeom prst="rect">
              <a:avLst/>
            </a:prstGeom>
            <a:solidFill>
              <a:srgbClr val="005A9E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602651" y="4841407"/>
              <a:ext cx="467196" cy="599127"/>
            </a:xfrm>
            <a:prstGeom prst="rect">
              <a:avLst/>
            </a:prstGeom>
            <a:noFill/>
            <a:ln w="12700">
              <a:solidFill>
                <a:srgbClr val="005A9E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644407" y="4907348"/>
              <a:ext cx="245893" cy="0"/>
            </a:xfrm>
            <a:prstGeom prst="line">
              <a:avLst/>
            </a:prstGeom>
            <a:ln>
              <a:solidFill>
                <a:srgbClr val="005A9E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44407" y="4971823"/>
              <a:ext cx="245893" cy="0"/>
            </a:xfrm>
            <a:prstGeom prst="line">
              <a:avLst/>
            </a:prstGeom>
            <a:ln>
              <a:solidFill>
                <a:srgbClr val="005A9E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44407" y="5030056"/>
              <a:ext cx="245893" cy="0"/>
            </a:xfrm>
            <a:prstGeom prst="line">
              <a:avLst/>
            </a:prstGeom>
            <a:ln>
              <a:solidFill>
                <a:srgbClr val="005A9E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44404" y="5088289"/>
              <a:ext cx="245893" cy="0"/>
            </a:xfrm>
            <a:prstGeom prst="line">
              <a:avLst/>
            </a:prstGeom>
            <a:ln>
              <a:solidFill>
                <a:srgbClr val="005A9E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44407" y="5262987"/>
              <a:ext cx="245893" cy="0"/>
            </a:xfrm>
            <a:prstGeom prst="line">
              <a:avLst/>
            </a:prstGeom>
            <a:ln>
              <a:solidFill>
                <a:srgbClr val="005A9E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44407" y="5146522"/>
              <a:ext cx="245893" cy="0"/>
            </a:xfrm>
            <a:prstGeom prst="line">
              <a:avLst/>
            </a:prstGeom>
            <a:ln>
              <a:solidFill>
                <a:srgbClr val="005A9E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44405" y="5204755"/>
              <a:ext cx="245893" cy="0"/>
            </a:xfrm>
            <a:prstGeom prst="line">
              <a:avLst/>
            </a:prstGeom>
            <a:ln>
              <a:solidFill>
                <a:srgbClr val="005A9E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>
              <a:off x="1022496" y="4379028"/>
              <a:ext cx="651017" cy="1236383"/>
              <a:chOff x="5651685" y="-476444"/>
              <a:chExt cx="1669255" cy="2809977"/>
            </a:xfrm>
          </p:grpSpPr>
          <p:sp>
            <p:nvSpPr>
              <p:cNvPr id="90" name="Rectangle 89"/>
              <p:cNvSpPr/>
              <p:nvPr/>
            </p:nvSpPr>
            <p:spPr bwMode="auto">
              <a:xfrm>
                <a:off x="6203006" y="-476444"/>
                <a:ext cx="566612" cy="171451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180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29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1" name="Freeform 90"/>
              <p:cNvSpPr/>
              <p:nvPr/>
            </p:nvSpPr>
            <p:spPr bwMode="auto">
              <a:xfrm>
                <a:off x="5651685" y="-476444"/>
                <a:ext cx="1669255" cy="2809977"/>
              </a:xfrm>
              <a:custGeom>
                <a:avLst/>
                <a:gdLst>
                  <a:gd name="connsiteX0" fmla="*/ 239948 w 1715629"/>
                  <a:gd name="connsiteY0" fmla="*/ 0 h 2809977"/>
                  <a:gd name="connsiteX1" fmla="*/ 622279 w 1715629"/>
                  <a:gd name="connsiteY1" fmla="*/ 0 h 2809977"/>
                  <a:gd name="connsiteX2" fmla="*/ 626704 w 1715629"/>
                  <a:gd name="connsiteY2" fmla="*/ 21916 h 2809977"/>
                  <a:gd name="connsiteX3" fmla="*/ 705692 w 1715629"/>
                  <a:gd name="connsiteY3" fmla="*/ 74273 h 2809977"/>
                  <a:gd name="connsiteX4" fmla="*/ 1009937 w 1715629"/>
                  <a:gd name="connsiteY4" fmla="*/ 74273 h 2809977"/>
                  <a:gd name="connsiteX5" fmla="*/ 1088926 w 1715629"/>
                  <a:gd name="connsiteY5" fmla="*/ 21916 h 2809977"/>
                  <a:gd name="connsiteX6" fmla="*/ 1093350 w 1715629"/>
                  <a:gd name="connsiteY6" fmla="*/ 0 h 2809977"/>
                  <a:gd name="connsiteX7" fmla="*/ 1475681 w 1715629"/>
                  <a:gd name="connsiteY7" fmla="*/ 0 h 2809977"/>
                  <a:gd name="connsiteX8" fmla="*/ 1715629 w 1715629"/>
                  <a:gd name="connsiteY8" fmla="*/ 239948 h 2809977"/>
                  <a:gd name="connsiteX9" fmla="*/ 1715629 w 1715629"/>
                  <a:gd name="connsiteY9" fmla="*/ 2570029 h 2809977"/>
                  <a:gd name="connsiteX10" fmla="*/ 1475681 w 1715629"/>
                  <a:gd name="connsiteY10" fmla="*/ 2809977 h 2809977"/>
                  <a:gd name="connsiteX11" fmla="*/ 239948 w 1715629"/>
                  <a:gd name="connsiteY11" fmla="*/ 2809977 h 2809977"/>
                  <a:gd name="connsiteX12" fmla="*/ 0 w 1715629"/>
                  <a:gd name="connsiteY12" fmla="*/ 2570029 h 2809977"/>
                  <a:gd name="connsiteX13" fmla="*/ 0 w 1715629"/>
                  <a:gd name="connsiteY13" fmla="*/ 239948 h 2809977"/>
                  <a:gd name="connsiteX14" fmla="*/ 239948 w 1715629"/>
                  <a:gd name="connsiteY14" fmla="*/ 0 h 2809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5629" h="2809977">
                    <a:moveTo>
                      <a:pt x="239948" y="0"/>
                    </a:moveTo>
                    <a:lnTo>
                      <a:pt x="622279" y="0"/>
                    </a:lnTo>
                    <a:lnTo>
                      <a:pt x="626704" y="21916"/>
                    </a:lnTo>
                    <a:cubicBezTo>
                      <a:pt x="639718" y="52684"/>
                      <a:pt x="670184" y="74273"/>
                      <a:pt x="705692" y="74273"/>
                    </a:cubicBezTo>
                    <a:lnTo>
                      <a:pt x="1009937" y="74273"/>
                    </a:lnTo>
                    <a:cubicBezTo>
                      <a:pt x="1045446" y="74273"/>
                      <a:pt x="1075912" y="52684"/>
                      <a:pt x="1088926" y="21916"/>
                    </a:cubicBezTo>
                    <a:lnTo>
                      <a:pt x="1093350" y="0"/>
                    </a:lnTo>
                    <a:lnTo>
                      <a:pt x="1475681" y="0"/>
                    </a:lnTo>
                    <a:cubicBezTo>
                      <a:pt x="1608201" y="0"/>
                      <a:pt x="1715629" y="107428"/>
                      <a:pt x="1715629" y="239948"/>
                    </a:cubicBezTo>
                    <a:lnTo>
                      <a:pt x="1715629" y="2570029"/>
                    </a:lnTo>
                    <a:cubicBezTo>
                      <a:pt x="1715629" y="2702549"/>
                      <a:pt x="1608201" y="2809977"/>
                      <a:pt x="1475681" y="2809977"/>
                    </a:cubicBezTo>
                    <a:lnTo>
                      <a:pt x="239948" y="2809977"/>
                    </a:lnTo>
                    <a:cubicBezTo>
                      <a:pt x="107428" y="2809977"/>
                      <a:pt x="0" y="2702549"/>
                      <a:pt x="0" y="2570029"/>
                    </a:cubicBezTo>
                    <a:lnTo>
                      <a:pt x="0" y="239948"/>
                    </a:lnTo>
                    <a:cubicBezTo>
                      <a:pt x="0" y="107428"/>
                      <a:pt x="107428" y="0"/>
                      <a:pt x="239948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71808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29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>
                <a:off x="6124436" y="2123612"/>
                <a:ext cx="723752" cy="98117"/>
                <a:chOff x="6147223" y="2123612"/>
                <a:chExt cx="723752" cy="98117"/>
              </a:xfrm>
            </p:grpSpPr>
            <p:sp>
              <p:nvSpPr>
                <p:cNvPr id="93" name="Rounded Rectangle 92"/>
                <p:cNvSpPr/>
                <p:nvPr/>
              </p:nvSpPr>
              <p:spPr bwMode="auto">
                <a:xfrm>
                  <a:off x="6366215" y="2123612"/>
                  <a:ext cx="285769" cy="9811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71808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729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 bwMode="auto">
                <a:xfrm>
                  <a:off x="6147223" y="2137745"/>
                  <a:ext cx="69850" cy="69850"/>
                </a:xfrm>
                <a:prstGeom prst="ellipse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71808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729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95" name="Oval 94"/>
                <p:cNvSpPr/>
                <p:nvPr/>
              </p:nvSpPr>
              <p:spPr bwMode="auto">
                <a:xfrm>
                  <a:off x="6801125" y="2137745"/>
                  <a:ext cx="69850" cy="69850"/>
                </a:xfrm>
                <a:prstGeom prst="ellipse">
                  <a:avLst/>
                </a:prstGeom>
                <a:solidFill>
                  <a:schemeClr val="tx1">
                    <a:lumMod val="60000"/>
                    <a:lumOff val="40000"/>
                  </a:scheme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79212" tIns="143371" rIns="179212" bIns="14337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71808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729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</p:grpSp>
        <p:sp>
          <p:nvSpPr>
            <p:cNvPr id="82" name="Rounded Rectangle 81"/>
            <p:cNvSpPr/>
            <p:nvPr/>
          </p:nvSpPr>
          <p:spPr bwMode="auto">
            <a:xfrm>
              <a:off x="1063534" y="4483208"/>
              <a:ext cx="566284" cy="959409"/>
            </a:xfrm>
            <a:prstGeom prst="roundRect">
              <a:avLst>
                <a:gd name="adj" fmla="val 6832"/>
              </a:avLst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9187" tIns="143350" rIns="179187" bIns="1433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7168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29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109980" y="4540246"/>
              <a:ext cx="476049" cy="91833"/>
            </a:xfrm>
            <a:prstGeom prst="rect">
              <a:avLst/>
            </a:prstGeom>
            <a:solidFill>
              <a:srgbClr val="95AC08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1114406" y="4702633"/>
              <a:ext cx="467196" cy="711776"/>
            </a:xfrm>
            <a:prstGeom prst="rect">
              <a:avLst/>
            </a:prstGeom>
            <a:noFill/>
            <a:ln w="12700">
              <a:solidFill>
                <a:srgbClr val="95AC08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1156162" y="4788387"/>
              <a:ext cx="383687" cy="0"/>
            </a:xfrm>
            <a:prstGeom prst="line">
              <a:avLst/>
            </a:prstGeom>
            <a:ln>
              <a:solidFill>
                <a:srgbClr val="95AC08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156162" y="4873973"/>
              <a:ext cx="383687" cy="0"/>
            </a:xfrm>
            <a:prstGeom prst="line">
              <a:avLst/>
            </a:prstGeom>
            <a:ln>
              <a:solidFill>
                <a:srgbClr val="95AC08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156162" y="4959511"/>
              <a:ext cx="383687" cy="0"/>
            </a:xfrm>
            <a:prstGeom prst="line">
              <a:avLst/>
            </a:prstGeom>
            <a:ln>
              <a:solidFill>
                <a:srgbClr val="95AC08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156162" y="5358752"/>
              <a:ext cx="383687" cy="0"/>
            </a:xfrm>
            <a:prstGeom prst="line">
              <a:avLst/>
            </a:prstGeom>
            <a:ln>
              <a:solidFill>
                <a:srgbClr val="95AC08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156162" y="5203478"/>
              <a:ext cx="383687" cy="0"/>
            </a:xfrm>
            <a:prstGeom prst="line">
              <a:avLst/>
            </a:prstGeom>
            <a:ln>
              <a:solidFill>
                <a:srgbClr val="95AC08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Rectangle 127"/>
          <p:cNvSpPr/>
          <p:nvPr userDrawn="1"/>
        </p:nvSpPr>
        <p:spPr>
          <a:xfrm>
            <a:off x="3845743" y="4336880"/>
            <a:ext cx="364535" cy="169804"/>
          </a:xfrm>
          <a:prstGeom prst="rect">
            <a:avLst/>
          </a:prstGeom>
          <a:solidFill>
            <a:srgbClr val="FF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0" tIns="34270" rIns="68540" bIns="34270" rtlCol="0" anchor="ctr"/>
          <a:lstStyle/>
          <a:p>
            <a:pPr algn="ctr" defTabSz="685644">
              <a:defRPr/>
            </a:pPr>
            <a:endParaRPr lang="en-US" sz="1349">
              <a:solidFill>
                <a:srgbClr val="000000"/>
              </a:solidFill>
            </a:endParaRPr>
          </a:p>
        </p:txBody>
      </p:sp>
      <p:sp>
        <p:nvSpPr>
          <p:cNvPr id="129" name="Rectangle 128"/>
          <p:cNvSpPr/>
          <p:nvPr userDrawn="1"/>
        </p:nvSpPr>
        <p:spPr bwMode="auto">
          <a:xfrm>
            <a:off x="2136190" y="3206377"/>
            <a:ext cx="313975" cy="176973"/>
          </a:xfrm>
          <a:prstGeom prst="rect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7232" tIns="67232" rIns="25215" bIns="25215" rtlCol="0" anchor="b" anchorCtr="0"/>
          <a:lstStyle/>
          <a:p>
            <a:pPr algn="ctr" defTabSz="685598">
              <a:defRPr/>
            </a:pPr>
            <a:endParaRPr lang="en-US" sz="5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0" name="Rectangle 129"/>
          <p:cNvSpPr/>
          <p:nvPr userDrawn="1"/>
        </p:nvSpPr>
        <p:spPr bwMode="auto">
          <a:xfrm>
            <a:off x="2494707" y="3405381"/>
            <a:ext cx="313975" cy="176973"/>
          </a:xfrm>
          <a:prstGeom prst="rect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7232" tIns="67232" rIns="25215" bIns="25215" rtlCol="0" anchor="b" anchorCtr="0"/>
          <a:lstStyle/>
          <a:p>
            <a:pPr algn="ctr" defTabSz="685598">
              <a:defRPr/>
            </a:pPr>
            <a:endParaRPr lang="en-US" sz="5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1" name="Rectangle 130"/>
          <p:cNvSpPr/>
          <p:nvPr userDrawn="1"/>
        </p:nvSpPr>
        <p:spPr>
          <a:xfrm>
            <a:off x="2988332" y="3810593"/>
            <a:ext cx="626745" cy="152123"/>
          </a:xfrm>
          <a:prstGeom prst="rect">
            <a:avLst/>
          </a:prstGeom>
          <a:solidFill>
            <a:srgbClr val="FF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0" tIns="34270" rIns="68540" bIns="34270" rtlCol="0" anchor="ctr"/>
          <a:lstStyle/>
          <a:p>
            <a:pPr algn="ctr" defTabSz="685644">
              <a:defRPr/>
            </a:pPr>
            <a:endParaRPr lang="en-US" sz="1349">
              <a:solidFill>
                <a:srgbClr val="000000"/>
              </a:solidFill>
            </a:endParaRPr>
          </a:p>
        </p:txBody>
      </p:sp>
      <p:sp>
        <p:nvSpPr>
          <p:cNvPr id="132" name="Rectangle 131"/>
          <p:cNvSpPr/>
          <p:nvPr userDrawn="1"/>
        </p:nvSpPr>
        <p:spPr bwMode="auto">
          <a:xfrm flipH="1">
            <a:off x="1319156" y="4014951"/>
            <a:ext cx="156019" cy="201282"/>
          </a:xfrm>
          <a:prstGeom prst="rect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7232" tIns="67232" rIns="25215" bIns="25215" rtlCol="0" anchor="b" anchorCtr="0"/>
          <a:lstStyle/>
          <a:p>
            <a:pPr algn="ctr" defTabSz="685598">
              <a:defRPr/>
            </a:pPr>
            <a:endParaRPr lang="en-US" sz="5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3" name="Rectangle 132"/>
          <p:cNvSpPr/>
          <p:nvPr userDrawn="1"/>
        </p:nvSpPr>
        <p:spPr bwMode="auto">
          <a:xfrm>
            <a:off x="771781" y="4221257"/>
            <a:ext cx="67887" cy="357635"/>
          </a:xfrm>
          <a:prstGeom prst="rect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7232" tIns="67232" rIns="25215" bIns="25215" rtlCol="0" anchor="b" anchorCtr="0"/>
          <a:lstStyle/>
          <a:p>
            <a:pPr algn="ctr" defTabSz="685598">
              <a:defRPr/>
            </a:pPr>
            <a:endParaRPr lang="en-US" sz="5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4" name="Rectangle 133"/>
          <p:cNvSpPr/>
          <p:nvPr userDrawn="1"/>
        </p:nvSpPr>
        <p:spPr bwMode="auto">
          <a:xfrm>
            <a:off x="939951" y="4291219"/>
            <a:ext cx="158446" cy="116196"/>
          </a:xfrm>
          <a:prstGeom prst="rect">
            <a:avLst/>
          </a:prstGeom>
          <a:solidFill>
            <a:srgbClr val="FFB9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7232" tIns="67232" rIns="25215" bIns="25215" rtlCol="0" anchor="b" anchorCtr="0"/>
          <a:lstStyle/>
          <a:p>
            <a:pPr algn="ctr" defTabSz="685598">
              <a:defRPr/>
            </a:pPr>
            <a:endParaRPr lang="en-US" sz="5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5" name="Oval 134"/>
          <p:cNvSpPr/>
          <p:nvPr userDrawn="1"/>
        </p:nvSpPr>
        <p:spPr bwMode="auto">
          <a:xfrm>
            <a:off x="5154218" y="2235543"/>
            <a:ext cx="627281" cy="627370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7232" tIns="67232" rIns="25215" bIns="25215" rtlCol="0" anchor="b" anchorCtr="0"/>
          <a:lstStyle/>
          <a:p>
            <a:pPr algn="ctr" defTabSz="685598">
              <a:defRPr/>
            </a:pPr>
            <a:endParaRPr lang="en-US" sz="5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6" name="Freeform 18"/>
          <p:cNvSpPr>
            <a:spLocks noChangeAspect="1" noEditPoints="1"/>
          </p:cNvSpPr>
          <p:nvPr userDrawn="1"/>
        </p:nvSpPr>
        <p:spPr bwMode="auto">
          <a:xfrm>
            <a:off x="5262829" y="2397851"/>
            <a:ext cx="410062" cy="302758"/>
          </a:xfrm>
          <a:custGeom>
            <a:avLst/>
            <a:gdLst>
              <a:gd name="T0" fmla="*/ 364 w 780"/>
              <a:gd name="T1" fmla="*/ 241 h 440"/>
              <a:gd name="T2" fmla="*/ 5 w 780"/>
              <a:gd name="T3" fmla="*/ 27 h 440"/>
              <a:gd name="T4" fmla="*/ 48 w 780"/>
              <a:gd name="T5" fmla="*/ 0 h 440"/>
              <a:gd name="T6" fmla="*/ 732 w 780"/>
              <a:gd name="T7" fmla="*/ 0 h 440"/>
              <a:gd name="T8" fmla="*/ 775 w 780"/>
              <a:gd name="T9" fmla="*/ 27 h 440"/>
              <a:gd name="T10" fmla="*/ 416 w 780"/>
              <a:gd name="T11" fmla="*/ 240 h 440"/>
              <a:gd name="T12" fmla="*/ 416 w 780"/>
              <a:gd name="T13" fmla="*/ 241 h 440"/>
              <a:gd name="T14" fmla="*/ 390 w 780"/>
              <a:gd name="T15" fmla="*/ 247 h 440"/>
              <a:gd name="T16" fmla="*/ 364 w 780"/>
              <a:gd name="T17" fmla="*/ 241 h 440"/>
              <a:gd name="T18" fmla="*/ 780 w 780"/>
              <a:gd name="T19" fmla="*/ 324 h 440"/>
              <a:gd name="T20" fmla="*/ 780 w 780"/>
              <a:gd name="T21" fmla="*/ 66 h 440"/>
              <a:gd name="T22" fmla="*/ 563 w 780"/>
              <a:gd name="T23" fmla="*/ 195 h 440"/>
              <a:gd name="T24" fmla="*/ 780 w 780"/>
              <a:gd name="T25" fmla="*/ 324 h 440"/>
              <a:gd name="T26" fmla="*/ 0 w 780"/>
              <a:gd name="T27" fmla="*/ 392 h 440"/>
              <a:gd name="T28" fmla="*/ 48 w 780"/>
              <a:gd name="T29" fmla="*/ 440 h 440"/>
              <a:gd name="T30" fmla="*/ 732 w 780"/>
              <a:gd name="T31" fmla="*/ 440 h 440"/>
              <a:gd name="T32" fmla="*/ 780 w 780"/>
              <a:gd name="T33" fmla="*/ 392 h 440"/>
              <a:gd name="T34" fmla="*/ 780 w 780"/>
              <a:gd name="T35" fmla="*/ 366 h 440"/>
              <a:gd name="T36" fmla="*/ 528 w 780"/>
              <a:gd name="T37" fmla="*/ 216 h 440"/>
              <a:gd name="T38" fmla="*/ 435 w 780"/>
              <a:gd name="T39" fmla="*/ 271 h 440"/>
              <a:gd name="T40" fmla="*/ 390 w 780"/>
              <a:gd name="T41" fmla="*/ 283 h 440"/>
              <a:gd name="T42" fmla="*/ 390 w 780"/>
              <a:gd name="T43" fmla="*/ 283 h 440"/>
              <a:gd name="T44" fmla="*/ 344 w 780"/>
              <a:gd name="T45" fmla="*/ 271 h 440"/>
              <a:gd name="T46" fmla="*/ 252 w 780"/>
              <a:gd name="T47" fmla="*/ 216 h 440"/>
              <a:gd name="T48" fmla="*/ 0 w 780"/>
              <a:gd name="T49" fmla="*/ 366 h 440"/>
              <a:gd name="T50" fmla="*/ 0 w 780"/>
              <a:gd name="T51" fmla="*/ 392 h 440"/>
              <a:gd name="T52" fmla="*/ 217 w 780"/>
              <a:gd name="T53" fmla="*/ 195 h 440"/>
              <a:gd name="T54" fmla="*/ 0 w 780"/>
              <a:gd name="T55" fmla="*/ 66 h 440"/>
              <a:gd name="T56" fmla="*/ 0 w 780"/>
              <a:gd name="T57" fmla="*/ 324 h 440"/>
              <a:gd name="T58" fmla="*/ 217 w 780"/>
              <a:gd name="T59" fmla="*/ 195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80" h="440">
                <a:moveTo>
                  <a:pt x="364" y="241"/>
                </a:moveTo>
                <a:cubicBezTo>
                  <a:pt x="5" y="27"/>
                  <a:pt x="5" y="27"/>
                  <a:pt x="5" y="27"/>
                </a:cubicBezTo>
                <a:cubicBezTo>
                  <a:pt x="13" y="11"/>
                  <a:pt x="29" y="0"/>
                  <a:pt x="48" y="0"/>
                </a:cubicBezTo>
                <a:cubicBezTo>
                  <a:pt x="732" y="0"/>
                  <a:pt x="732" y="0"/>
                  <a:pt x="732" y="0"/>
                </a:cubicBezTo>
                <a:cubicBezTo>
                  <a:pt x="751" y="0"/>
                  <a:pt x="767" y="11"/>
                  <a:pt x="775" y="27"/>
                </a:cubicBezTo>
                <a:cubicBezTo>
                  <a:pt x="416" y="240"/>
                  <a:pt x="416" y="240"/>
                  <a:pt x="416" y="240"/>
                </a:cubicBezTo>
                <a:cubicBezTo>
                  <a:pt x="416" y="241"/>
                  <a:pt x="416" y="241"/>
                  <a:pt x="416" y="241"/>
                </a:cubicBezTo>
                <a:cubicBezTo>
                  <a:pt x="409" y="245"/>
                  <a:pt x="400" y="247"/>
                  <a:pt x="390" y="247"/>
                </a:cubicBezTo>
                <a:cubicBezTo>
                  <a:pt x="380" y="247"/>
                  <a:pt x="370" y="245"/>
                  <a:pt x="364" y="241"/>
                </a:cubicBezTo>
                <a:close/>
                <a:moveTo>
                  <a:pt x="780" y="324"/>
                </a:moveTo>
                <a:cubicBezTo>
                  <a:pt x="780" y="66"/>
                  <a:pt x="780" y="66"/>
                  <a:pt x="780" y="66"/>
                </a:cubicBezTo>
                <a:cubicBezTo>
                  <a:pt x="563" y="195"/>
                  <a:pt x="563" y="195"/>
                  <a:pt x="563" y="195"/>
                </a:cubicBezTo>
                <a:lnTo>
                  <a:pt x="780" y="324"/>
                </a:lnTo>
                <a:close/>
                <a:moveTo>
                  <a:pt x="0" y="392"/>
                </a:moveTo>
                <a:cubicBezTo>
                  <a:pt x="0" y="419"/>
                  <a:pt x="21" y="440"/>
                  <a:pt x="48" y="440"/>
                </a:cubicBezTo>
                <a:cubicBezTo>
                  <a:pt x="732" y="440"/>
                  <a:pt x="732" y="440"/>
                  <a:pt x="732" y="440"/>
                </a:cubicBezTo>
                <a:cubicBezTo>
                  <a:pt x="758" y="440"/>
                  <a:pt x="780" y="419"/>
                  <a:pt x="780" y="392"/>
                </a:cubicBezTo>
                <a:cubicBezTo>
                  <a:pt x="780" y="366"/>
                  <a:pt x="780" y="366"/>
                  <a:pt x="780" y="366"/>
                </a:cubicBezTo>
                <a:cubicBezTo>
                  <a:pt x="528" y="216"/>
                  <a:pt x="528" y="216"/>
                  <a:pt x="528" y="216"/>
                </a:cubicBezTo>
                <a:cubicBezTo>
                  <a:pt x="435" y="271"/>
                  <a:pt x="435" y="271"/>
                  <a:pt x="435" y="271"/>
                </a:cubicBezTo>
                <a:cubicBezTo>
                  <a:pt x="423" y="279"/>
                  <a:pt x="407" y="283"/>
                  <a:pt x="390" y="283"/>
                </a:cubicBezTo>
                <a:cubicBezTo>
                  <a:pt x="390" y="283"/>
                  <a:pt x="390" y="283"/>
                  <a:pt x="390" y="283"/>
                </a:cubicBezTo>
                <a:cubicBezTo>
                  <a:pt x="373" y="283"/>
                  <a:pt x="357" y="279"/>
                  <a:pt x="344" y="271"/>
                </a:cubicBezTo>
                <a:cubicBezTo>
                  <a:pt x="252" y="216"/>
                  <a:pt x="252" y="216"/>
                  <a:pt x="252" y="216"/>
                </a:cubicBezTo>
                <a:cubicBezTo>
                  <a:pt x="0" y="366"/>
                  <a:pt x="0" y="366"/>
                  <a:pt x="0" y="366"/>
                </a:cubicBezTo>
                <a:lnTo>
                  <a:pt x="0" y="392"/>
                </a:lnTo>
                <a:close/>
                <a:moveTo>
                  <a:pt x="217" y="195"/>
                </a:moveTo>
                <a:cubicBezTo>
                  <a:pt x="0" y="66"/>
                  <a:pt x="0" y="66"/>
                  <a:pt x="0" y="66"/>
                </a:cubicBezTo>
                <a:cubicBezTo>
                  <a:pt x="0" y="324"/>
                  <a:pt x="0" y="324"/>
                  <a:pt x="0" y="324"/>
                </a:cubicBezTo>
                <a:lnTo>
                  <a:pt x="217" y="195"/>
                </a:lnTo>
                <a:close/>
              </a:path>
            </a:pathLst>
          </a:custGeom>
          <a:solidFill>
            <a:schemeClr val="bg1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553" tIns="32925" rIns="0" bIns="32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71545">
              <a:lnSpc>
                <a:spcPct val="90000"/>
              </a:lnSpc>
              <a:spcAft>
                <a:spcPts val="432"/>
              </a:spcAft>
              <a:defRPr/>
            </a:pPr>
            <a:endParaRPr lang="en-US" sz="1007" b="1" dirty="0">
              <a:gradFill>
                <a:gsLst>
                  <a:gs pos="5042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37" name="Oval 136"/>
          <p:cNvSpPr/>
          <p:nvPr userDrawn="1"/>
        </p:nvSpPr>
        <p:spPr bwMode="auto">
          <a:xfrm>
            <a:off x="6056742" y="2235543"/>
            <a:ext cx="627281" cy="627370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7232" tIns="67232" rIns="25215" bIns="25215" rtlCol="0" anchor="b" anchorCtr="0"/>
          <a:lstStyle/>
          <a:p>
            <a:pPr algn="ctr" defTabSz="685598">
              <a:defRPr/>
            </a:pPr>
            <a:endParaRPr lang="en-US" sz="5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8" name="Freeform 17"/>
          <p:cNvSpPr>
            <a:spLocks noEditPoints="1"/>
          </p:cNvSpPr>
          <p:nvPr userDrawn="1"/>
        </p:nvSpPr>
        <p:spPr bwMode="auto">
          <a:xfrm>
            <a:off x="6197612" y="2329636"/>
            <a:ext cx="345541" cy="439188"/>
          </a:xfrm>
          <a:custGeom>
            <a:avLst/>
            <a:gdLst>
              <a:gd name="T0" fmla="*/ 718 w 3648"/>
              <a:gd name="T1" fmla="*/ 1195 h 4636"/>
              <a:gd name="T2" fmla="*/ 2791 w 3648"/>
              <a:gd name="T3" fmla="*/ 1195 h 4636"/>
              <a:gd name="T4" fmla="*/ 2791 w 3648"/>
              <a:gd name="T5" fmla="*/ 1358 h 4636"/>
              <a:gd name="T6" fmla="*/ 718 w 3648"/>
              <a:gd name="T7" fmla="*/ 1358 h 4636"/>
              <a:gd name="T8" fmla="*/ 718 w 3648"/>
              <a:gd name="T9" fmla="*/ 1195 h 4636"/>
              <a:gd name="T10" fmla="*/ 718 w 3648"/>
              <a:gd name="T11" fmla="*/ 1195 h 4636"/>
              <a:gd name="T12" fmla="*/ 718 w 3648"/>
              <a:gd name="T13" fmla="*/ 1195 h 4636"/>
              <a:gd name="T14" fmla="*/ 718 w 3648"/>
              <a:gd name="T15" fmla="*/ 1885 h 4636"/>
              <a:gd name="T16" fmla="*/ 2791 w 3648"/>
              <a:gd name="T17" fmla="*/ 1885 h 4636"/>
              <a:gd name="T18" fmla="*/ 2791 w 3648"/>
              <a:gd name="T19" fmla="*/ 1748 h 4636"/>
              <a:gd name="T20" fmla="*/ 718 w 3648"/>
              <a:gd name="T21" fmla="*/ 1748 h 4636"/>
              <a:gd name="T22" fmla="*/ 718 w 3648"/>
              <a:gd name="T23" fmla="*/ 1885 h 4636"/>
              <a:gd name="T24" fmla="*/ 718 w 3648"/>
              <a:gd name="T25" fmla="*/ 1885 h 4636"/>
              <a:gd name="T26" fmla="*/ 718 w 3648"/>
              <a:gd name="T27" fmla="*/ 1885 h 4636"/>
              <a:gd name="T28" fmla="*/ 718 w 3648"/>
              <a:gd name="T29" fmla="*/ 2439 h 4636"/>
              <a:gd name="T30" fmla="*/ 2791 w 3648"/>
              <a:gd name="T31" fmla="*/ 2439 h 4636"/>
              <a:gd name="T32" fmla="*/ 2791 w 3648"/>
              <a:gd name="T33" fmla="*/ 2276 h 4636"/>
              <a:gd name="T34" fmla="*/ 718 w 3648"/>
              <a:gd name="T35" fmla="*/ 2276 h 4636"/>
              <a:gd name="T36" fmla="*/ 718 w 3648"/>
              <a:gd name="T37" fmla="*/ 2439 h 4636"/>
              <a:gd name="T38" fmla="*/ 718 w 3648"/>
              <a:gd name="T39" fmla="*/ 2439 h 4636"/>
              <a:gd name="T40" fmla="*/ 718 w 3648"/>
              <a:gd name="T41" fmla="*/ 2439 h 4636"/>
              <a:gd name="T42" fmla="*/ 718 w 3648"/>
              <a:gd name="T43" fmla="*/ 2966 h 4636"/>
              <a:gd name="T44" fmla="*/ 2791 w 3648"/>
              <a:gd name="T45" fmla="*/ 2966 h 4636"/>
              <a:gd name="T46" fmla="*/ 2791 w 3648"/>
              <a:gd name="T47" fmla="*/ 2803 h 4636"/>
              <a:gd name="T48" fmla="*/ 718 w 3648"/>
              <a:gd name="T49" fmla="*/ 2803 h 4636"/>
              <a:gd name="T50" fmla="*/ 718 w 3648"/>
              <a:gd name="T51" fmla="*/ 2966 h 4636"/>
              <a:gd name="T52" fmla="*/ 718 w 3648"/>
              <a:gd name="T53" fmla="*/ 2966 h 4636"/>
              <a:gd name="T54" fmla="*/ 718 w 3648"/>
              <a:gd name="T55" fmla="*/ 2966 h 4636"/>
              <a:gd name="T56" fmla="*/ 3648 w 3648"/>
              <a:gd name="T57" fmla="*/ 1131 h 4636"/>
              <a:gd name="T58" fmla="*/ 3648 w 3648"/>
              <a:gd name="T59" fmla="*/ 4636 h 4636"/>
              <a:gd name="T60" fmla="*/ 0 w 3648"/>
              <a:gd name="T61" fmla="*/ 4636 h 4636"/>
              <a:gd name="T62" fmla="*/ 0 w 3648"/>
              <a:gd name="T63" fmla="*/ 14 h 4636"/>
              <a:gd name="T64" fmla="*/ 2718 w 3648"/>
              <a:gd name="T65" fmla="*/ 14 h 4636"/>
              <a:gd name="T66" fmla="*/ 2718 w 3648"/>
              <a:gd name="T67" fmla="*/ 0 h 4636"/>
              <a:gd name="T68" fmla="*/ 3648 w 3648"/>
              <a:gd name="T69" fmla="*/ 1131 h 4636"/>
              <a:gd name="T70" fmla="*/ 3648 w 3648"/>
              <a:gd name="T71" fmla="*/ 1131 h 4636"/>
              <a:gd name="T72" fmla="*/ 3648 w 3648"/>
              <a:gd name="T73" fmla="*/ 1131 h 4636"/>
              <a:gd name="T74" fmla="*/ 3409 w 3648"/>
              <a:gd name="T75" fmla="*/ 994 h 4636"/>
              <a:gd name="T76" fmla="*/ 2692 w 3648"/>
              <a:gd name="T77" fmla="*/ 994 h 4636"/>
              <a:gd name="T78" fmla="*/ 2718 w 3648"/>
              <a:gd name="T79" fmla="*/ 265 h 4636"/>
              <a:gd name="T80" fmla="*/ 251 w 3648"/>
              <a:gd name="T81" fmla="*/ 265 h 4636"/>
              <a:gd name="T82" fmla="*/ 251 w 3648"/>
              <a:gd name="T83" fmla="*/ 4386 h 4636"/>
              <a:gd name="T84" fmla="*/ 3409 w 3648"/>
              <a:gd name="T85" fmla="*/ 4386 h 4636"/>
              <a:gd name="T86" fmla="*/ 3409 w 3648"/>
              <a:gd name="T87" fmla="*/ 994 h 4636"/>
              <a:gd name="T88" fmla="*/ 3409 w 3648"/>
              <a:gd name="T89" fmla="*/ 994 h 4636"/>
              <a:gd name="T90" fmla="*/ 3409 w 3648"/>
              <a:gd name="T91" fmla="*/ 994 h 4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648" h="4636">
                <a:moveTo>
                  <a:pt x="718" y="1195"/>
                </a:moveTo>
                <a:lnTo>
                  <a:pt x="2791" y="1195"/>
                </a:lnTo>
                <a:lnTo>
                  <a:pt x="2791" y="1358"/>
                </a:lnTo>
                <a:lnTo>
                  <a:pt x="718" y="1358"/>
                </a:lnTo>
                <a:lnTo>
                  <a:pt x="718" y="1195"/>
                </a:lnTo>
                <a:lnTo>
                  <a:pt x="718" y="1195"/>
                </a:lnTo>
                <a:lnTo>
                  <a:pt x="718" y="1195"/>
                </a:lnTo>
                <a:close/>
                <a:moveTo>
                  <a:pt x="718" y="1885"/>
                </a:moveTo>
                <a:lnTo>
                  <a:pt x="2791" y="1885"/>
                </a:lnTo>
                <a:lnTo>
                  <a:pt x="2791" y="1748"/>
                </a:lnTo>
                <a:lnTo>
                  <a:pt x="718" y="1748"/>
                </a:lnTo>
                <a:lnTo>
                  <a:pt x="718" y="1885"/>
                </a:lnTo>
                <a:lnTo>
                  <a:pt x="718" y="1885"/>
                </a:lnTo>
                <a:lnTo>
                  <a:pt x="718" y="1885"/>
                </a:lnTo>
                <a:close/>
                <a:moveTo>
                  <a:pt x="718" y="2439"/>
                </a:moveTo>
                <a:lnTo>
                  <a:pt x="2791" y="2439"/>
                </a:lnTo>
                <a:lnTo>
                  <a:pt x="2791" y="2276"/>
                </a:lnTo>
                <a:lnTo>
                  <a:pt x="718" y="2276"/>
                </a:lnTo>
                <a:lnTo>
                  <a:pt x="718" y="2439"/>
                </a:lnTo>
                <a:lnTo>
                  <a:pt x="718" y="2439"/>
                </a:lnTo>
                <a:lnTo>
                  <a:pt x="718" y="2439"/>
                </a:lnTo>
                <a:close/>
                <a:moveTo>
                  <a:pt x="718" y="2966"/>
                </a:moveTo>
                <a:lnTo>
                  <a:pt x="2791" y="2966"/>
                </a:lnTo>
                <a:lnTo>
                  <a:pt x="2791" y="2803"/>
                </a:lnTo>
                <a:lnTo>
                  <a:pt x="718" y="2803"/>
                </a:lnTo>
                <a:lnTo>
                  <a:pt x="718" y="2966"/>
                </a:lnTo>
                <a:lnTo>
                  <a:pt x="718" y="2966"/>
                </a:lnTo>
                <a:lnTo>
                  <a:pt x="718" y="2966"/>
                </a:lnTo>
                <a:close/>
                <a:moveTo>
                  <a:pt x="3648" y="1131"/>
                </a:moveTo>
                <a:lnTo>
                  <a:pt x="3648" y="4636"/>
                </a:lnTo>
                <a:lnTo>
                  <a:pt x="0" y="4636"/>
                </a:lnTo>
                <a:lnTo>
                  <a:pt x="0" y="14"/>
                </a:lnTo>
                <a:lnTo>
                  <a:pt x="2718" y="14"/>
                </a:lnTo>
                <a:lnTo>
                  <a:pt x="2718" y="0"/>
                </a:lnTo>
                <a:lnTo>
                  <a:pt x="3648" y="1131"/>
                </a:lnTo>
                <a:lnTo>
                  <a:pt x="3648" y="1131"/>
                </a:lnTo>
                <a:lnTo>
                  <a:pt x="3648" y="1131"/>
                </a:lnTo>
                <a:close/>
                <a:moveTo>
                  <a:pt x="3409" y="994"/>
                </a:moveTo>
                <a:lnTo>
                  <a:pt x="2692" y="994"/>
                </a:lnTo>
                <a:lnTo>
                  <a:pt x="2718" y="265"/>
                </a:lnTo>
                <a:lnTo>
                  <a:pt x="251" y="265"/>
                </a:lnTo>
                <a:lnTo>
                  <a:pt x="251" y="4386"/>
                </a:lnTo>
                <a:lnTo>
                  <a:pt x="3409" y="4386"/>
                </a:lnTo>
                <a:lnTo>
                  <a:pt x="3409" y="994"/>
                </a:lnTo>
                <a:lnTo>
                  <a:pt x="3409" y="994"/>
                </a:lnTo>
                <a:lnTo>
                  <a:pt x="3409" y="9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7232" tIns="33616" rIns="67232" bIns="33616" numCol="1" anchor="t" anchorCtr="0" compatLnSpc="1">
            <a:prstTxWarp prst="textNoShape">
              <a:avLst/>
            </a:prstTxWarp>
          </a:bodyPr>
          <a:lstStyle/>
          <a:p>
            <a:pPr defTabSz="685805">
              <a:defRPr/>
            </a:pPr>
            <a:endParaRPr lang="en-US" sz="1350">
              <a:solidFill>
                <a:srgbClr val="404040"/>
              </a:solidFill>
            </a:endParaRPr>
          </a:p>
        </p:txBody>
      </p:sp>
      <p:sp>
        <p:nvSpPr>
          <p:cNvPr id="139" name="Oval 138"/>
          <p:cNvSpPr/>
          <p:nvPr userDrawn="1"/>
        </p:nvSpPr>
        <p:spPr bwMode="auto">
          <a:xfrm>
            <a:off x="6959265" y="2235543"/>
            <a:ext cx="627281" cy="627370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7232" tIns="67232" rIns="25215" bIns="25215" rtlCol="0" anchor="b" anchorCtr="0"/>
          <a:lstStyle/>
          <a:p>
            <a:pPr algn="ctr" defTabSz="685598">
              <a:defRPr/>
            </a:pPr>
            <a:endParaRPr lang="en-US" sz="5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0" name="Freeform 139"/>
          <p:cNvSpPr>
            <a:spLocks noEditPoints="1"/>
          </p:cNvSpPr>
          <p:nvPr userDrawn="1"/>
        </p:nvSpPr>
        <p:spPr bwMode="auto">
          <a:xfrm>
            <a:off x="7055991" y="2363194"/>
            <a:ext cx="433832" cy="372069"/>
          </a:xfrm>
          <a:custGeom>
            <a:avLst/>
            <a:gdLst>
              <a:gd name="T0" fmla="*/ 1173 w 1958"/>
              <a:gd name="T1" fmla="*/ 413 h 1678"/>
              <a:gd name="T2" fmla="*/ 1292 w 1958"/>
              <a:gd name="T3" fmla="*/ 532 h 1678"/>
              <a:gd name="T4" fmla="*/ 1292 w 1958"/>
              <a:gd name="T5" fmla="*/ 1063 h 1678"/>
              <a:gd name="T6" fmla="*/ 1173 w 1958"/>
              <a:gd name="T7" fmla="*/ 1182 h 1678"/>
              <a:gd name="T8" fmla="*/ 1173 w 1958"/>
              <a:gd name="T9" fmla="*/ 1182 h 1678"/>
              <a:gd name="T10" fmla="*/ 1173 w 1958"/>
              <a:gd name="T11" fmla="*/ 1559 h 1678"/>
              <a:gd name="T12" fmla="*/ 1061 w 1958"/>
              <a:gd name="T13" fmla="*/ 1678 h 1678"/>
              <a:gd name="T14" fmla="*/ 893 w 1958"/>
              <a:gd name="T15" fmla="*/ 1678 h 1678"/>
              <a:gd name="T16" fmla="*/ 781 w 1958"/>
              <a:gd name="T17" fmla="*/ 1559 h 1678"/>
              <a:gd name="T18" fmla="*/ 781 w 1958"/>
              <a:gd name="T19" fmla="*/ 1182 h 1678"/>
              <a:gd name="T20" fmla="*/ 781 w 1958"/>
              <a:gd name="T21" fmla="*/ 1182 h 1678"/>
              <a:gd name="T22" fmla="*/ 662 w 1958"/>
              <a:gd name="T23" fmla="*/ 1063 h 1678"/>
              <a:gd name="T24" fmla="*/ 662 w 1958"/>
              <a:gd name="T25" fmla="*/ 532 h 1678"/>
              <a:gd name="T26" fmla="*/ 781 w 1958"/>
              <a:gd name="T27" fmla="*/ 413 h 1678"/>
              <a:gd name="T28" fmla="*/ 1173 w 1958"/>
              <a:gd name="T29" fmla="*/ 413 h 1678"/>
              <a:gd name="T30" fmla="*/ 789 w 1958"/>
              <a:gd name="T31" fmla="*/ 188 h 1678"/>
              <a:gd name="T32" fmla="*/ 977 w 1958"/>
              <a:gd name="T33" fmla="*/ 376 h 1678"/>
              <a:gd name="T34" fmla="*/ 1164 w 1958"/>
              <a:gd name="T35" fmla="*/ 188 h 1678"/>
              <a:gd name="T36" fmla="*/ 977 w 1958"/>
              <a:gd name="T37" fmla="*/ 0 h 1678"/>
              <a:gd name="T38" fmla="*/ 789 w 1958"/>
              <a:gd name="T39" fmla="*/ 188 h 1678"/>
              <a:gd name="T40" fmla="*/ 1861 w 1958"/>
              <a:gd name="T41" fmla="*/ 461 h 1678"/>
              <a:gd name="T42" fmla="*/ 1527 w 1958"/>
              <a:gd name="T43" fmla="*/ 461 h 1678"/>
              <a:gd name="T44" fmla="*/ 1429 w 1958"/>
              <a:gd name="T45" fmla="*/ 559 h 1678"/>
              <a:gd name="T46" fmla="*/ 1429 w 1958"/>
              <a:gd name="T47" fmla="*/ 1015 h 1678"/>
              <a:gd name="T48" fmla="*/ 1527 w 1958"/>
              <a:gd name="T49" fmla="*/ 1113 h 1678"/>
              <a:gd name="T50" fmla="*/ 1527 w 1958"/>
              <a:gd name="T51" fmla="*/ 1113 h 1678"/>
              <a:gd name="T52" fmla="*/ 1527 w 1958"/>
              <a:gd name="T53" fmla="*/ 1442 h 1678"/>
              <a:gd name="T54" fmla="*/ 1617 w 1958"/>
              <a:gd name="T55" fmla="*/ 1541 h 1678"/>
              <a:gd name="T56" fmla="*/ 1763 w 1958"/>
              <a:gd name="T57" fmla="*/ 1541 h 1678"/>
              <a:gd name="T58" fmla="*/ 1861 w 1958"/>
              <a:gd name="T59" fmla="*/ 1442 h 1678"/>
              <a:gd name="T60" fmla="*/ 1861 w 1958"/>
              <a:gd name="T61" fmla="*/ 1113 h 1678"/>
              <a:gd name="T62" fmla="*/ 1861 w 1958"/>
              <a:gd name="T63" fmla="*/ 1113 h 1678"/>
              <a:gd name="T64" fmla="*/ 1958 w 1958"/>
              <a:gd name="T65" fmla="*/ 1015 h 1678"/>
              <a:gd name="T66" fmla="*/ 1958 w 1958"/>
              <a:gd name="T67" fmla="*/ 559 h 1678"/>
              <a:gd name="T68" fmla="*/ 1861 w 1958"/>
              <a:gd name="T69" fmla="*/ 461 h 1678"/>
              <a:gd name="T70" fmla="*/ 1530 w 1958"/>
              <a:gd name="T71" fmla="*/ 265 h 1678"/>
              <a:gd name="T72" fmla="*/ 1691 w 1958"/>
              <a:gd name="T73" fmla="*/ 424 h 1678"/>
              <a:gd name="T74" fmla="*/ 1853 w 1958"/>
              <a:gd name="T75" fmla="*/ 265 h 1678"/>
              <a:gd name="T76" fmla="*/ 1691 w 1958"/>
              <a:gd name="T77" fmla="*/ 106 h 1678"/>
              <a:gd name="T78" fmla="*/ 1530 w 1958"/>
              <a:gd name="T79" fmla="*/ 265 h 1678"/>
              <a:gd name="T80" fmla="*/ 432 w 1958"/>
              <a:gd name="T81" fmla="*/ 461 h 1678"/>
              <a:gd name="T82" fmla="*/ 98 w 1958"/>
              <a:gd name="T83" fmla="*/ 461 h 1678"/>
              <a:gd name="T84" fmla="*/ 0 w 1958"/>
              <a:gd name="T85" fmla="*/ 559 h 1678"/>
              <a:gd name="T86" fmla="*/ 0 w 1958"/>
              <a:gd name="T87" fmla="*/ 1015 h 1678"/>
              <a:gd name="T88" fmla="*/ 98 w 1958"/>
              <a:gd name="T89" fmla="*/ 1113 h 1678"/>
              <a:gd name="T90" fmla="*/ 98 w 1958"/>
              <a:gd name="T91" fmla="*/ 1113 h 1678"/>
              <a:gd name="T92" fmla="*/ 98 w 1958"/>
              <a:gd name="T93" fmla="*/ 1442 h 1678"/>
              <a:gd name="T94" fmla="*/ 195 w 1958"/>
              <a:gd name="T95" fmla="*/ 1541 h 1678"/>
              <a:gd name="T96" fmla="*/ 341 w 1958"/>
              <a:gd name="T97" fmla="*/ 1541 h 1678"/>
              <a:gd name="T98" fmla="*/ 432 w 1958"/>
              <a:gd name="T99" fmla="*/ 1442 h 1678"/>
              <a:gd name="T100" fmla="*/ 432 w 1958"/>
              <a:gd name="T101" fmla="*/ 1113 h 1678"/>
              <a:gd name="T102" fmla="*/ 432 w 1958"/>
              <a:gd name="T103" fmla="*/ 1113 h 1678"/>
              <a:gd name="T104" fmla="*/ 529 w 1958"/>
              <a:gd name="T105" fmla="*/ 1015 h 1678"/>
              <a:gd name="T106" fmla="*/ 529 w 1958"/>
              <a:gd name="T107" fmla="*/ 559 h 1678"/>
              <a:gd name="T108" fmla="*/ 432 w 1958"/>
              <a:gd name="T109" fmla="*/ 461 h 1678"/>
              <a:gd name="T110" fmla="*/ 101 w 1958"/>
              <a:gd name="T111" fmla="*/ 265 h 1678"/>
              <a:gd name="T112" fmla="*/ 262 w 1958"/>
              <a:gd name="T113" fmla="*/ 424 h 1678"/>
              <a:gd name="T114" fmla="*/ 423 w 1958"/>
              <a:gd name="T115" fmla="*/ 265 h 1678"/>
              <a:gd name="T116" fmla="*/ 262 w 1958"/>
              <a:gd name="T117" fmla="*/ 106 h 1678"/>
              <a:gd name="T118" fmla="*/ 101 w 1958"/>
              <a:gd name="T119" fmla="*/ 265 h 1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58" h="1678">
                <a:moveTo>
                  <a:pt x="1173" y="413"/>
                </a:moveTo>
                <a:cubicBezTo>
                  <a:pt x="1236" y="413"/>
                  <a:pt x="1292" y="469"/>
                  <a:pt x="1292" y="532"/>
                </a:cubicBezTo>
                <a:cubicBezTo>
                  <a:pt x="1292" y="532"/>
                  <a:pt x="1292" y="532"/>
                  <a:pt x="1292" y="1063"/>
                </a:cubicBezTo>
                <a:cubicBezTo>
                  <a:pt x="1292" y="1126"/>
                  <a:pt x="1236" y="1182"/>
                  <a:pt x="1173" y="1182"/>
                </a:cubicBezTo>
                <a:cubicBezTo>
                  <a:pt x="1173" y="1182"/>
                  <a:pt x="1173" y="1182"/>
                  <a:pt x="1173" y="1182"/>
                </a:cubicBezTo>
                <a:cubicBezTo>
                  <a:pt x="1173" y="1182"/>
                  <a:pt x="1173" y="1182"/>
                  <a:pt x="1173" y="1559"/>
                </a:cubicBezTo>
                <a:cubicBezTo>
                  <a:pt x="1173" y="1622"/>
                  <a:pt x="1124" y="1678"/>
                  <a:pt x="1061" y="1678"/>
                </a:cubicBezTo>
                <a:cubicBezTo>
                  <a:pt x="1061" y="1678"/>
                  <a:pt x="1061" y="1678"/>
                  <a:pt x="893" y="1678"/>
                </a:cubicBezTo>
                <a:cubicBezTo>
                  <a:pt x="830" y="1678"/>
                  <a:pt x="781" y="1622"/>
                  <a:pt x="781" y="1559"/>
                </a:cubicBezTo>
                <a:cubicBezTo>
                  <a:pt x="781" y="1559"/>
                  <a:pt x="781" y="1559"/>
                  <a:pt x="781" y="1182"/>
                </a:cubicBezTo>
                <a:cubicBezTo>
                  <a:pt x="781" y="1182"/>
                  <a:pt x="781" y="1182"/>
                  <a:pt x="781" y="1182"/>
                </a:cubicBezTo>
                <a:cubicBezTo>
                  <a:pt x="718" y="1182"/>
                  <a:pt x="662" y="1126"/>
                  <a:pt x="662" y="1063"/>
                </a:cubicBezTo>
                <a:cubicBezTo>
                  <a:pt x="662" y="1063"/>
                  <a:pt x="662" y="1063"/>
                  <a:pt x="662" y="532"/>
                </a:cubicBezTo>
                <a:cubicBezTo>
                  <a:pt x="662" y="469"/>
                  <a:pt x="718" y="413"/>
                  <a:pt x="781" y="413"/>
                </a:cubicBezTo>
                <a:cubicBezTo>
                  <a:pt x="781" y="413"/>
                  <a:pt x="781" y="413"/>
                  <a:pt x="1173" y="413"/>
                </a:cubicBezTo>
                <a:close/>
                <a:moveTo>
                  <a:pt x="789" y="188"/>
                </a:moveTo>
                <a:cubicBezTo>
                  <a:pt x="789" y="292"/>
                  <a:pt x="873" y="376"/>
                  <a:pt x="977" y="376"/>
                </a:cubicBezTo>
                <a:cubicBezTo>
                  <a:pt x="1080" y="376"/>
                  <a:pt x="1164" y="292"/>
                  <a:pt x="1164" y="188"/>
                </a:cubicBezTo>
                <a:cubicBezTo>
                  <a:pt x="1164" y="84"/>
                  <a:pt x="1080" y="0"/>
                  <a:pt x="977" y="0"/>
                </a:cubicBezTo>
                <a:cubicBezTo>
                  <a:pt x="873" y="0"/>
                  <a:pt x="789" y="84"/>
                  <a:pt x="789" y="188"/>
                </a:cubicBezTo>
                <a:close/>
                <a:moveTo>
                  <a:pt x="1861" y="461"/>
                </a:moveTo>
                <a:cubicBezTo>
                  <a:pt x="1527" y="461"/>
                  <a:pt x="1527" y="461"/>
                  <a:pt x="1527" y="461"/>
                </a:cubicBezTo>
                <a:cubicBezTo>
                  <a:pt x="1471" y="461"/>
                  <a:pt x="1429" y="503"/>
                  <a:pt x="1429" y="559"/>
                </a:cubicBezTo>
                <a:cubicBezTo>
                  <a:pt x="1429" y="1015"/>
                  <a:pt x="1429" y="1015"/>
                  <a:pt x="1429" y="1015"/>
                </a:cubicBezTo>
                <a:cubicBezTo>
                  <a:pt x="1429" y="1071"/>
                  <a:pt x="1471" y="1113"/>
                  <a:pt x="1527" y="1113"/>
                </a:cubicBezTo>
                <a:cubicBezTo>
                  <a:pt x="1527" y="1113"/>
                  <a:pt x="1527" y="1113"/>
                  <a:pt x="1527" y="1113"/>
                </a:cubicBezTo>
                <a:cubicBezTo>
                  <a:pt x="1527" y="1442"/>
                  <a:pt x="1527" y="1442"/>
                  <a:pt x="1527" y="1442"/>
                </a:cubicBezTo>
                <a:cubicBezTo>
                  <a:pt x="1527" y="1499"/>
                  <a:pt x="1568" y="1541"/>
                  <a:pt x="1617" y="1541"/>
                </a:cubicBezTo>
                <a:cubicBezTo>
                  <a:pt x="1763" y="1541"/>
                  <a:pt x="1763" y="1541"/>
                  <a:pt x="1763" y="1541"/>
                </a:cubicBezTo>
                <a:cubicBezTo>
                  <a:pt x="1819" y="1541"/>
                  <a:pt x="1861" y="1499"/>
                  <a:pt x="1861" y="1442"/>
                </a:cubicBezTo>
                <a:cubicBezTo>
                  <a:pt x="1861" y="1113"/>
                  <a:pt x="1861" y="1113"/>
                  <a:pt x="1861" y="1113"/>
                </a:cubicBezTo>
                <a:cubicBezTo>
                  <a:pt x="1861" y="1113"/>
                  <a:pt x="1861" y="1113"/>
                  <a:pt x="1861" y="1113"/>
                </a:cubicBezTo>
                <a:cubicBezTo>
                  <a:pt x="1917" y="1113"/>
                  <a:pt x="1958" y="1071"/>
                  <a:pt x="1958" y="1015"/>
                </a:cubicBezTo>
                <a:cubicBezTo>
                  <a:pt x="1958" y="559"/>
                  <a:pt x="1958" y="559"/>
                  <a:pt x="1958" y="559"/>
                </a:cubicBezTo>
                <a:cubicBezTo>
                  <a:pt x="1958" y="503"/>
                  <a:pt x="1917" y="461"/>
                  <a:pt x="1861" y="461"/>
                </a:cubicBezTo>
                <a:close/>
                <a:moveTo>
                  <a:pt x="1530" y="265"/>
                </a:moveTo>
                <a:cubicBezTo>
                  <a:pt x="1530" y="353"/>
                  <a:pt x="1602" y="424"/>
                  <a:pt x="1691" y="424"/>
                </a:cubicBezTo>
                <a:cubicBezTo>
                  <a:pt x="1780" y="424"/>
                  <a:pt x="1853" y="353"/>
                  <a:pt x="1853" y="265"/>
                </a:cubicBezTo>
                <a:cubicBezTo>
                  <a:pt x="1853" y="177"/>
                  <a:pt x="1780" y="106"/>
                  <a:pt x="1691" y="106"/>
                </a:cubicBezTo>
                <a:cubicBezTo>
                  <a:pt x="1602" y="106"/>
                  <a:pt x="1530" y="177"/>
                  <a:pt x="1530" y="265"/>
                </a:cubicBezTo>
                <a:close/>
                <a:moveTo>
                  <a:pt x="432" y="461"/>
                </a:moveTo>
                <a:cubicBezTo>
                  <a:pt x="98" y="461"/>
                  <a:pt x="98" y="461"/>
                  <a:pt x="98" y="461"/>
                </a:cubicBezTo>
                <a:cubicBezTo>
                  <a:pt x="42" y="461"/>
                  <a:pt x="0" y="503"/>
                  <a:pt x="0" y="559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71"/>
                  <a:pt x="42" y="1113"/>
                  <a:pt x="98" y="1113"/>
                </a:cubicBezTo>
                <a:cubicBezTo>
                  <a:pt x="98" y="1113"/>
                  <a:pt x="98" y="1113"/>
                  <a:pt x="98" y="1113"/>
                </a:cubicBezTo>
                <a:cubicBezTo>
                  <a:pt x="98" y="1442"/>
                  <a:pt x="98" y="1442"/>
                  <a:pt x="98" y="1442"/>
                </a:cubicBezTo>
                <a:cubicBezTo>
                  <a:pt x="98" y="1499"/>
                  <a:pt x="139" y="1541"/>
                  <a:pt x="195" y="1541"/>
                </a:cubicBezTo>
                <a:cubicBezTo>
                  <a:pt x="341" y="1541"/>
                  <a:pt x="341" y="1541"/>
                  <a:pt x="341" y="1541"/>
                </a:cubicBezTo>
                <a:cubicBezTo>
                  <a:pt x="390" y="1541"/>
                  <a:pt x="432" y="1499"/>
                  <a:pt x="432" y="1442"/>
                </a:cubicBezTo>
                <a:cubicBezTo>
                  <a:pt x="432" y="1113"/>
                  <a:pt x="432" y="1113"/>
                  <a:pt x="432" y="1113"/>
                </a:cubicBezTo>
                <a:cubicBezTo>
                  <a:pt x="432" y="1113"/>
                  <a:pt x="432" y="1113"/>
                  <a:pt x="432" y="1113"/>
                </a:cubicBezTo>
                <a:cubicBezTo>
                  <a:pt x="488" y="1113"/>
                  <a:pt x="529" y="1071"/>
                  <a:pt x="529" y="1015"/>
                </a:cubicBezTo>
                <a:cubicBezTo>
                  <a:pt x="529" y="559"/>
                  <a:pt x="529" y="559"/>
                  <a:pt x="529" y="559"/>
                </a:cubicBezTo>
                <a:cubicBezTo>
                  <a:pt x="529" y="503"/>
                  <a:pt x="488" y="461"/>
                  <a:pt x="432" y="461"/>
                </a:cubicBezTo>
                <a:close/>
                <a:moveTo>
                  <a:pt x="101" y="265"/>
                </a:moveTo>
                <a:cubicBezTo>
                  <a:pt x="101" y="353"/>
                  <a:pt x="173" y="424"/>
                  <a:pt x="262" y="424"/>
                </a:cubicBezTo>
                <a:cubicBezTo>
                  <a:pt x="351" y="424"/>
                  <a:pt x="423" y="353"/>
                  <a:pt x="423" y="265"/>
                </a:cubicBezTo>
                <a:cubicBezTo>
                  <a:pt x="423" y="177"/>
                  <a:pt x="351" y="106"/>
                  <a:pt x="262" y="106"/>
                </a:cubicBezTo>
                <a:cubicBezTo>
                  <a:pt x="173" y="106"/>
                  <a:pt x="101" y="177"/>
                  <a:pt x="101" y="2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7232" tIns="33616" rIns="67232" bIns="33616" numCol="1" anchor="t" anchorCtr="0" compatLnSpc="1">
            <a:prstTxWarp prst="textNoShape">
              <a:avLst/>
            </a:prstTxWarp>
          </a:bodyPr>
          <a:lstStyle/>
          <a:p>
            <a:pPr defTabSz="685805">
              <a:defRPr/>
            </a:pPr>
            <a:endParaRPr lang="en-US" sz="1350">
              <a:solidFill>
                <a:srgbClr val="404040"/>
              </a:solidFill>
            </a:endParaRPr>
          </a:p>
        </p:txBody>
      </p:sp>
      <p:sp>
        <p:nvSpPr>
          <p:cNvPr id="141" name="Oval 140"/>
          <p:cNvSpPr/>
          <p:nvPr userDrawn="1"/>
        </p:nvSpPr>
        <p:spPr bwMode="auto">
          <a:xfrm>
            <a:off x="7861788" y="2235543"/>
            <a:ext cx="627281" cy="627370"/>
          </a:xfrm>
          <a:prstGeom prst="ellipse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7232" tIns="67232" rIns="25215" bIns="25215" rtlCol="0" anchor="b" anchorCtr="0"/>
          <a:lstStyle/>
          <a:p>
            <a:pPr algn="ctr" defTabSz="685598">
              <a:defRPr/>
            </a:pPr>
            <a:endParaRPr lang="en-US" sz="588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42" name="Group 141"/>
          <p:cNvGrpSpPr/>
          <p:nvPr userDrawn="1"/>
        </p:nvGrpSpPr>
        <p:grpSpPr>
          <a:xfrm>
            <a:off x="7971084" y="2371060"/>
            <a:ext cx="408693" cy="356339"/>
            <a:chOff x="10450695" y="2384201"/>
            <a:chExt cx="683568" cy="595918"/>
          </a:xfrm>
        </p:grpSpPr>
        <p:sp>
          <p:nvSpPr>
            <p:cNvPr id="143" name="Rectangle 142"/>
            <p:cNvSpPr/>
            <p:nvPr/>
          </p:nvSpPr>
          <p:spPr bwMode="auto">
            <a:xfrm>
              <a:off x="10450695" y="2384201"/>
              <a:ext cx="595918" cy="595918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4" name="Freeform 5"/>
            <p:cNvSpPr>
              <a:spLocks/>
            </p:cNvSpPr>
            <p:nvPr/>
          </p:nvSpPr>
          <p:spPr bwMode="auto">
            <a:xfrm>
              <a:off x="10496281" y="2446461"/>
              <a:ext cx="637982" cy="488956"/>
            </a:xfrm>
            <a:custGeom>
              <a:avLst/>
              <a:gdLst>
                <a:gd name="T0" fmla="*/ 2264 w 2306"/>
                <a:gd name="T1" fmla="*/ 244 h 1766"/>
                <a:gd name="T2" fmla="*/ 2062 w 2306"/>
                <a:gd name="T3" fmla="*/ 41 h 1766"/>
                <a:gd name="T4" fmla="*/ 1961 w 2306"/>
                <a:gd name="T5" fmla="*/ 0 h 1766"/>
                <a:gd name="T6" fmla="*/ 1859 w 2306"/>
                <a:gd name="T7" fmla="*/ 41 h 1766"/>
                <a:gd name="T8" fmla="*/ 884 w 2306"/>
                <a:gd name="T9" fmla="*/ 1018 h 1766"/>
                <a:gd name="T10" fmla="*/ 447 w 2306"/>
                <a:gd name="T11" fmla="*/ 580 h 1766"/>
                <a:gd name="T12" fmla="*/ 345 w 2306"/>
                <a:gd name="T13" fmla="*/ 538 h 1766"/>
                <a:gd name="T14" fmla="*/ 244 w 2306"/>
                <a:gd name="T15" fmla="*/ 580 h 1766"/>
                <a:gd name="T16" fmla="*/ 42 w 2306"/>
                <a:gd name="T17" fmla="*/ 782 h 1766"/>
                <a:gd name="T18" fmla="*/ 0 w 2306"/>
                <a:gd name="T19" fmla="*/ 883 h 1766"/>
                <a:gd name="T20" fmla="*/ 42 w 2306"/>
                <a:gd name="T21" fmla="*/ 984 h 1766"/>
                <a:gd name="T22" fmla="*/ 580 w 2306"/>
                <a:gd name="T23" fmla="*/ 1522 h 1766"/>
                <a:gd name="T24" fmla="*/ 783 w 2306"/>
                <a:gd name="T25" fmla="*/ 1725 h 1766"/>
                <a:gd name="T26" fmla="*/ 884 w 2306"/>
                <a:gd name="T27" fmla="*/ 1766 h 1766"/>
                <a:gd name="T28" fmla="*/ 985 w 2306"/>
                <a:gd name="T29" fmla="*/ 1725 h 1766"/>
                <a:gd name="T30" fmla="*/ 1187 w 2306"/>
                <a:gd name="T31" fmla="*/ 1522 h 1766"/>
                <a:gd name="T32" fmla="*/ 2264 w 2306"/>
                <a:gd name="T33" fmla="*/ 446 h 1766"/>
                <a:gd name="T34" fmla="*/ 2306 w 2306"/>
                <a:gd name="T35" fmla="*/ 345 h 1766"/>
                <a:gd name="T36" fmla="*/ 2264 w 2306"/>
                <a:gd name="T37" fmla="*/ 244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06" h="1766">
                  <a:moveTo>
                    <a:pt x="2264" y="244"/>
                  </a:moveTo>
                  <a:cubicBezTo>
                    <a:pt x="2062" y="41"/>
                    <a:pt x="2062" y="41"/>
                    <a:pt x="2062" y="41"/>
                  </a:cubicBezTo>
                  <a:cubicBezTo>
                    <a:pt x="2034" y="14"/>
                    <a:pt x="2000" y="0"/>
                    <a:pt x="1961" y="0"/>
                  </a:cubicBezTo>
                  <a:cubicBezTo>
                    <a:pt x="1921" y="0"/>
                    <a:pt x="1887" y="14"/>
                    <a:pt x="1859" y="41"/>
                  </a:cubicBezTo>
                  <a:cubicBezTo>
                    <a:pt x="884" y="1018"/>
                    <a:pt x="884" y="1018"/>
                    <a:pt x="884" y="1018"/>
                  </a:cubicBezTo>
                  <a:cubicBezTo>
                    <a:pt x="447" y="580"/>
                    <a:pt x="447" y="580"/>
                    <a:pt x="447" y="580"/>
                  </a:cubicBezTo>
                  <a:cubicBezTo>
                    <a:pt x="419" y="552"/>
                    <a:pt x="385" y="538"/>
                    <a:pt x="345" y="538"/>
                  </a:cubicBezTo>
                  <a:cubicBezTo>
                    <a:pt x="306" y="538"/>
                    <a:pt x="272" y="552"/>
                    <a:pt x="244" y="580"/>
                  </a:cubicBezTo>
                  <a:cubicBezTo>
                    <a:pt x="42" y="782"/>
                    <a:pt x="42" y="782"/>
                    <a:pt x="42" y="782"/>
                  </a:cubicBezTo>
                  <a:cubicBezTo>
                    <a:pt x="14" y="810"/>
                    <a:pt x="0" y="843"/>
                    <a:pt x="0" y="883"/>
                  </a:cubicBezTo>
                  <a:cubicBezTo>
                    <a:pt x="0" y="923"/>
                    <a:pt x="14" y="956"/>
                    <a:pt x="42" y="984"/>
                  </a:cubicBezTo>
                  <a:cubicBezTo>
                    <a:pt x="580" y="1522"/>
                    <a:pt x="580" y="1522"/>
                    <a:pt x="580" y="1522"/>
                  </a:cubicBezTo>
                  <a:cubicBezTo>
                    <a:pt x="783" y="1725"/>
                    <a:pt x="783" y="1725"/>
                    <a:pt x="783" y="1725"/>
                  </a:cubicBezTo>
                  <a:cubicBezTo>
                    <a:pt x="810" y="1752"/>
                    <a:pt x="844" y="1766"/>
                    <a:pt x="884" y="1766"/>
                  </a:cubicBezTo>
                  <a:cubicBezTo>
                    <a:pt x="923" y="1766"/>
                    <a:pt x="957" y="1752"/>
                    <a:pt x="985" y="1725"/>
                  </a:cubicBezTo>
                  <a:cubicBezTo>
                    <a:pt x="1187" y="1522"/>
                    <a:pt x="1187" y="1522"/>
                    <a:pt x="1187" y="1522"/>
                  </a:cubicBezTo>
                  <a:cubicBezTo>
                    <a:pt x="2264" y="446"/>
                    <a:pt x="2264" y="446"/>
                    <a:pt x="2264" y="446"/>
                  </a:cubicBezTo>
                  <a:cubicBezTo>
                    <a:pt x="2292" y="418"/>
                    <a:pt x="2306" y="384"/>
                    <a:pt x="2306" y="345"/>
                  </a:cubicBezTo>
                  <a:cubicBezTo>
                    <a:pt x="2306" y="305"/>
                    <a:pt x="2292" y="271"/>
                    <a:pt x="2264" y="2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</p:grpSp>
      <p:grpSp>
        <p:nvGrpSpPr>
          <p:cNvPr id="145" name="Group 144"/>
          <p:cNvGrpSpPr/>
          <p:nvPr userDrawn="1"/>
        </p:nvGrpSpPr>
        <p:grpSpPr>
          <a:xfrm>
            <a:off x="7636710" y="3956902"/>
            <a:ext cx="988466" cy="780994"/>
            <a:chOff x="9972097" y="4402078"/>
            <a:chExt cx="1344382" cy="1062056"/>
          </a:xfrm>
        </p:grpSpPr>
        <p:grpSp>
          <p:nvGrpSpPr>
            <p:cNvPr id="146" name="Group 145"/>
            <p:cNvGrpSpPr/>
            <p:nvPr/>
          </p:nvGrpSpPr>
          <p:grpSpPr>
            <a:xfrm>
              <a:off x="9973234" y="4402078"/>
              <a:ext cx="1342109" cy="1062056"/>
              <a:chOff x="10031532" y="4402078"/>
              <a:chExt cx="1342109" cy="1062056"/>
            </a:xfrm>
          </p:grpSpPr>
          <p:sp>
            <p:nvSpPr>
              <p:cNvPr id="148" name="Rectangle 147"/>
              <p:cNvSpPr/>
              <p:nvPr/>
            </p:nvSpPr>
            <p:spPr bwMode="auto">
              <a:xfrm>
                <a:off x="10031532" y="4402078"/>
                <a:ext cx="757785" cy="1054200"/>
              </a:xfrm>
              <a:prstGeom prst="rect">
                <a:avLst/>
              </a:prstGeom>
              <a:solidFill>
                <a:srgbClr val="9FB808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lIns="91440" tIns="91440" rIns="34294" bIns="34294" rtlCol="0" anchor="b" anchorCtr="0"/>
              <a:lstStyle/>
              <a:p>
                <a:pPr algn="ctr" defTabSz="685598">
                  <a:defRPr/>
                </a:pPr>
                <a:endParaRPr lang="en-US" sz="58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9" name="Rectangle 640"/>
              <p:cNvSpPr/>
              <p:nvPr/>
            </p:nvSpPr>
            <p:spPr>
              <a:xfrm>
                <a:off x="10042902" y="4411102"/>
                <a:ext cx="1321875" cy="1053032"/>
              </a:xfrm>
              <a:custGeom>
                <a:avLst/>
                <a:gdLst>
                  <a:gd name="connsiteX0" fmla="*/ 0 w 1339601"/>
                  <a:gd name="connsiteY0" fmla="*/ 0 h 922774"/>
                  <a:gd name="connsiteX1" fmla="*/ 1339601 w 1339601"/>
                  <a:gd name="connsiteY1" fmla="*/ 0 h 922774"/>
                  <a:gd name="connsiteX2" fmla="*/ 1339601 w 1339601"/>
                  <a:gd name="connsiteY2" fmla="*/ 922774 h 922774"/>
                  <a:gd name="connsiteX3" fmla="*/ 0 w 1339601"/>
                  <a:gd name="connsiteY3" fmla="*/ 922774 h 922774"/>
                  <a:gd name="connsiteX4" fmla="*/ 0 w 1339601"/>
                  <a:gd name="connsiteY4" fmla="*/ 0 h 922774"/>
                  <a:gd name="connsiteX0" fmla="*/ 542925 w 1339601"/>
                  <a:gd name="connsiteY0" fmla="*/ 0 h 922774"/>
                  <a:gd name="connsiteX1" fmla="*/ 1339601 w 1339601"/>
                  <a:gd name="connsiteY1" fmla="*/ 0 h 922774"/>
                  <a:gd name="connsiteX2" fmla="*/ 1339601 w 1339601"/>
                  <a:gd name="connsiteY2" fmla="*/ 922774 h 922774"/>
                  <a:gd name="connsiteX3" fmla="*/ 0 w 1339601"/>
                  <a:gd name="connsiteY3" fmla="*/ 922774 h 922774"/>
                  <a:gd name="connsiteX4" fmla="*/ 542925 w 1339601"/>
                  <a:gd name="connsiteY4" fmla="*/ 0 h 922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9601" h="922774">
                    <a:moveTo>
                      <a:pt x="542925" y="0"/>
                    </a:moveTo>
                    <a:lnTo>
                      <a:pt x="1339601" y="0"/>
                    </a:lnTo>
                    <a:lnTo>
                      <a:pt x="1339601" y="922774"/>
                    </a:lnTo>
                    <a:lnTo>
                      <a:pt x="0" y="922774"/>
                    </a:lnTo>
                    <a:lnTo>
                      <a:pt x="542925" y="0"/>
                    </a:lnTo>
                    <a:close/>
                  </a:path>
                </a:pathLst>
              </a:custGeom>
              <a:solidFill>
                <a:srgbClr val="BBDA0A"/>
              </a:solidFill>
              <a:ln w="38100">
                <a:noFill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93219" tIns="46610" rIns="93219" bIns="46610" rtlCol="0" anchor="ctr"/>
              <a:lstStyle/>
              <a:p>
                <a:pPr algn="ctr" defTabSz="685644">
                  <a:defRPr/>
                </a:pPr>
                <a:endParaRPr lang="en-US" sz="1349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10034040" y="4403840"/>
                <a:ext cx="1339601" cy="142908"/>
              </a:xfrm>
              <a:prstGeom prst="rect">
                <a:avLst/>
              </a:prstGeom>
              <a:noFill/>
              <a:ln w="38100">
                <a:solidFill>
                  <a:srgbClr val="333333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93219" tIns="46610" rIns="93219" bIns="46610" rtlCol="0" anchor="ctr"/>
              <a:lstStyle/>
              <a:p>
                <a:pPr algn="ctr" defTabSz="685644">
                  <a:defRPr/>
                </a:pPr>
                <a:endParaRPr lang="en-US" sz="1349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10034040" y="4533504"/>
                <a:ext cx="1339601" cy="922774"/>
              </a:xfrm>
              <a:prstGeom prst="rect">
                <a:avLst/>
              </a:prstGeom>
              <a:noFill/>
              <a:ln w="38100">
                <a:solidFill>
                  <a:srgbClr val="333333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93219" tIns="46610" rIns="93219" bIns="46610" rtlCol="0" anchor="ctr"/>
              <a:lstStyle/>
              <a:p>
                <a:pPr algn="ctr" defTabSz="685644">
                  <a:defRPr/>
                </a:pPr>
                <a:endParaRPr lang="en-US" sz="1349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>
              <a:off x="9972097" y="4577624"/>
              <a:ext cx="1344382" cy="859622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 anchor="ctr" anchorCtr="0">
              <a:noAutofit/>
            </a:bodyPr>
            <a:lstStyle/>
            <a:p>
              <a:pPr algn="ctr" defTabSz="685805">
                <a:lnSpc>
                  <a:spcPct val="90000"/>
                </a:lnSpc>
                <a:spcAft>
                  <a:spcPts val="441"/>
                </a:spcAft>
                <a:defRPr/>
              </a:pPr>
              <a:r>
                <a:rPr lang="en-US" sz="2206" dirty="0">
                  <a:gradFill>
                    <a:gsLst>
                      <a:gs pos="2917">
                        <a:srgbClr val="404040"/>
                      </a:gs>
                      <a:gs pos="30000">
                        <a:srgbClr val="404040"/>
                      </a:gs>
                    </a:gsLst>
                    <a:lin ang="5400000" scaled="0"/>
                  </a:gradFill>
                  <a:latin typeface="Segoe UI Light"/>
                </a:rPr>
                <a:t>HTML</a:t>
              </a:r>
            </a:p>
          </p:txBody>
        </p:sp>
      </p:grpSp>
      <p:grpSp>
        <p:nvGrpSpPr>
          <p:cNvPr id="152" name="Group 151"/>
          <p:cNvGrpSpPr/>
          <p:nvPr userDrawn="1"/>
        </p:nvGrpSpPr>
        <p:grpSpPr>
          <a:xfrm>
            <a:off x="5188969" y="3771622"/>
            <a:ext cx="661415" cy="966274"/>
            <a:chOff x="6803259" y="4273052"/>
            <a:chExt cx="899570" cy="1314014"/>
          </a:xfrm>
        </p:grpSpPr>
        <p:sp>
          <p:nvSpPr>
            <p:cNvPr id="153" name="Rounded Rectangle 152"/>
            <p:cNvSpPr/>
            <p:nvPr/>
          </p:nvSpPr>
          <p:spPr bwMode="auto">
            <a:xfrm rot="5400000">
              <a:off x="6596037" y="4480274"/>
              <a:ext cx="1314014" cy="899570"/>
            </a:xfrm>
            <a:prstGeom prst="roundRect">
              <a:avLst>
                <a:gd name="adj" fmla="val 5986"/>
              </a:avLst>
            </a:prstGeom>
            <a:solidFill>
              <a:srgbClr val="33333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4" name="Rounded Rectangle 153"/>
            <p:cNvSpPr/>
            <p:nvPr/>
          </p:nvSpPr>
          <p:spPr bwMode="auto">
            <a:xfrm rot="5400000">
              <a:off x="6687357" y="4516455"/>
              <a:ext cx="1131374" cy="788547"/>
            </a:xfrm>
            <a:prstGeom prst="roundRect">
              <a:avLst>
                <a:gd name="adj" fmla="val 3643"/>
              </a:avLst>
            </a:prstGeom>
            <a:solidFill>
              <a:srgbClr val="B4009E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 rot="5400000">
              <a:off x="7226436" y="5497479"/>
              <a:ext cx="53216" cy="53216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6" name="Rounded Rectangle 639"/>
            <p:cNvSpPr/>
            <p:nvPr/>
          </p:nvSpPr>
          <p:spPr bwMode="auto">
            <a:xfrm rot="5400000">
              <a:off x="6687357" y="4516455"/>
              <a:ext cx="1131374" cy="788547"/>
            </a:xfrm>
            <a:custGeom>
              <a:avLst/>
              <a:gdLst>
                <a:gd name="connsiteX0" fmla="*/ 0 w 1131374"/>
                <a:gd name="connsiteY0" fmla="*/ 28727 h 788547"/>
                <a:gd name="connsiteX1" fmla="*/ 28727 w 1131374"/>
                <a:gd name="connsiteY1" fmla="*/ 0 h 788547"/>
                <a:gd name="connsiteX2" fmla="*/ 1102647 w 1131374"/>
                <a:gd name="connsiteY2" fmla="*/ 0 h 788547"/>
                <a:gd name="connsiteX3" fmla="*/ 1131374 w 1131374"/>
                <a:gd name="connsiteY3" fmla="*/ 28727 h 788547"/>
                <a:gd name="connsiteX4" fmla="*/ 1131374 w 1131374"/>
                <a:gd name="connsiteY4" fmla="*/ 759820 h 788547"/>
                <a:gd name="connsiteX5" fmla="*/ 1102647 w 1131374"/>
                <a:gd name="connsiteY5" fmla="*/ 788547 h 788547"/>
                <a:gd name="connsiteX6" fmla="*/ 28727 w 1131374"/>
                <a:gd name="connsiteY6" fmla="*/ 788547 h 788547"/>
                <a:gd name="connsiteX7" fmla="*/ 0 w 1131374"/>
                <a:gd name="connsiteY7" fmla="*/ 759820 h 788547"/>
                <a:gd name="connsiteX8" fmla="*/ 0 w 1131374"/>
                <a:gd name="connsiteY8" fmla="*/ 28727 h 788547"/>
                <a:gd name="connsiteX0" fmla="*/ 61126 w 1192500"/>
                <a:gd name="connsiteY0" fmla="*/ 28727 h 788547"/>
                <a:gd name="connsiteX1" fmla="*/ 89853 w 1192500"/>
                <a:gd name="connsiteY1" fmla="*/ 0 h 788547"/>
                <a:gd name="connsiteX2" fmla="*/ 1163773 w 1192500"/>
                <a:gd name="connsiteY2" fmla="*/ 0 h 788547"/>
                <a:gd name="connsiteX3" fmla="*/ 1192500 w 1192500"/>
                <a:gd name="connsiteY3" fmla="*/ 28727 h 788547"/>
                <a:gd name="connsiteX4" fmla="*/ 1192500 w 1192500"/>
                <a:gd name="connsiteY4" fmla="*/ 759820 h 788547"/>
                <a:gd name="connsiteX5" fmla="*/ 1163773 w 1192500"/>
                <a:gd name="connsiteY5" fmla="*/ 788547 h 788547"/>
                <a:gd name="connsiteX6" fmla="*/ 89853 w 1192500"/>
                <a:gd name="connsiteY6" fmla="*/ 788547 h 788547"/>
                <a:gd name="connsiteX7" fmla="*/ 61126 w 1192500"/>
                <a:gd name="connsiteY7" fmla="*/ 28727 h 788547"/>
                <a:gd name="connsiteX0" fmla="*/ 0 w 1131374"/>
                <a:gd name="connsiteY0" fmla="*/ 28727 h 788547"/>
                <a:gd name="connsiteX1" fmla="*/ 28727 w 1131374"/>
                <a:gd name="connsiteY1" fmla="*/ 0 h 788547"/>
                <a:gd name="connsiteX2" fmla="*/ 1102647 w 1131374"/>
                <a:gd name="connsiteY2" fmla="*/ 0 h 788547"/>
                <a:gd name="connsiteX3" fmla="*/ 1131374 w 1131374"/>
                <a:gd name="connsiteY3" fmla="*/ 28727 h 788547"/>
                <a:gd name="connsiteX4" fmla="*/ 1131374 w 1131374"/>
                <a:gd name="connsiteY4" fmla="*/ 759820 h 788547"/>
                <a:gd name="connsiteX5" fmla="*/ 1102647 w 1131374"/>
                <a:gd name="connsiteY5" fmla="*/ 788547 h 788547"/>
                <a:gd name="connsiteX6" fmla="*/ 0 w 1131374"/>
                <a:gd name="connsiteY6" fmla="*/ 28727 h 78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1374" h="788547">
                  <a:moveTo>
                    <a:pt x="0" y="28727"/>
                  </a:moveTo>
                  <a:cubicBezTo>
                    <a:pt x="0" y="12862"/>
                    <a:pt x="12862" y="0"/>
                    <a:pt x="28727" y="0"/>
                  </a:cubicBezTo>
                  <a:lnTo>
                    <a:pt x="1102647" y="0"/>
                  </a:lnTo>
                  <a:cubicBezTo>
                    <a:pt x="1118512" y="0"/>
                    <a:pt x="1131374" y="12862"/>
                    <a:pt x="1131374" y="28727"/>
                  </a:cubicBezTo>
                  <a:lnTo>
                    <a:pt x="1131374" y="759820"/>
                  </a:lnTo>
                  <a:cubicBezTo>
                    <a:pt x="1131374" y="775685"/>
                    <a:pt x="1118512" y="788547"/>
                    <a:pt x="1102647" y="788547"/>
                  </a:cubicBezTo>
                  <a:lnTo>
                    <a:pt x="0" y="28727"/>
                  </a:lnTo>
                  <a:close/>
                </a:path>
              </a:pathLst>
            </a:custGeom>
            <a:solidFill>
              <a:srgbClr val="7E006F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40" tIns="91440" rIns="34294" bIns="34294" rtlCol="0" anchor="b" anchorCtr="0"/>
            <a:lstStyle/>
            <a:p>
              <a:pPr algn="ctr" defTabSz="685598">
                <a:defRPr/>
              </a:pPr>
              <a:endParaRPr lang="en-US" sz="588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57" name="AutoShape 165"/>
          <p:cNvSpPr>
            <a:spLocks noChangeAspect="1" noChangeArrowheads="1" noTextEdit="1"/>
          </p:cNvSpPr>
          <p:nvPr userDrawn="1"/>
        </p:nvSpPr>
        <p:spPr bwMode="auto">
          <a:xfrm>
            <a:off x="6276216" y="2869770"/>
            <a:ext cx="777368" cy="6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232" tIns="33616" rIns="67232" bIns="33616" numCol="1" anchor="t" anchorCtr="0" compatLnSpc="1">
            <a:prstTxWarp prst="textNoShape">
              <a:avLst/>
            </a:prstTxWarp>
          </a:bodyPr>
          <a:lstStyle/>
          <a:p>
            <a:pPr defTabSz="685805">
              <a:defRPr/>
            </a:pPr>
            <a:endParaRPr lang="en-US" sz="1350">
              <a:solidFill>
                <a:srgbClr val="404040"/>
              </a:solidFill>
            </a:endParaRPr>
          </a:p>
        </p:txBody>
      </p:sp>
      <p:grpSp>
        <p:nvGrpSpPr>
          <p:cNvPr id="158" name="Group 157"/>
          <p:cNvGrpSpPr/>
          <p:nvPr userDrawn="1"/>
        </p:nvGrpSpPr>
        <p:grpSpPr>
          <a:xfrm>
            <a:off x="6277006" y="2903078"/>
            <a:ext cx="643515" cy="521428"/>
            <a:chOff x="8283062" y="3056784"/>
            <a:chExt cx="875225" cy="709078"/>
          </a:xfrm>
        </p:grpSpPr>
        <p:sp>
          <p:nvSpPr>
            <p:cNvPr id="159" name="Freeform 167"/>
            <p:cNvSpPr>
              <a:spLocks/>
            </p:cNvSpPr>
            <p:nvPr/>
          </p:nvSpPr>
          <p:spPr bwMode="auto">
            <a:xfrm>
              <a:off x="8408194" y="3421856"/>
              <a:ext cx="750093" cy="344006"/>
            </a:xfrm>
            <a:custGeom>
              <a:avLst/>
              <a:gdLst>
                <a:gd name="T0" fmla="*/ 243 w 243"/>
                <a:gd name="T1" fmla="*/ 122 h 122"/>
                <a:gd name="T2" fmla="*/ 195 w 243"/>
                <a:gd name="T3" fmla="*/ 66 h 122"/>
                <a:gd name="T4" fmla="*/ 103 w 243"/>
                <a:gd name="T5" fmla="*/ 58 h 122"/>
                <a:gd name="T6" fmla="*/ 10 w 243"/>
                <a:gd name="T7" fmla="*/ 33 h 122"/>
                <a:gd name="T8" fmla="*/ 2 w 243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122">
                  <a:moveTo>
                    <a:pt x="243" y="122"/>
                  </a:moveTo>
                  <a:cubicBezTo>
                    <a:pt x="238" y="101"/>
                    <a:pt x="224" y="79"/>
                    <a:pt x="195" y="66"/>
                  </a:cubicBezTo>
                  <a:cubicBezTo>
                    <a:pt x="167" y="54"/>
                    <a:pt x="135" y="55"/>
                    <a:pt x="103" y="58"/>
                  </a:cubicBezTo>
                  <a:cubicBezTo>
                    <a:pt x="65" y="62"/>
                    <a:pt x="27" y="56"/>
                    <a:pt x="10" y="33"/>
                  </a:cubicBezTo>
                  <a:cubicBezTo>
                    <a:pt x="3" y="23"/>
                    <a:pt x="0" y="11"/>
                    <a:pt x="2" y="0"/>
                  </a:cubicBezTo>
                </a:path>
              </a:pathLst>
            </a:custGeom>
            <a:noFill/>
            <a:ln w="38100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160" name="Freeform 168"/>
            <p:cNvSpPr>
              <a:spLocks/>
            </p:cNvSpPr>
            <p:nvPr/>
          </p:nvSpPr>
          <p:spPr bwMode="auto">
            <a:xfrm>
              <a:off x="8283062" y="3056784"/>
              <a:ext cx="254000" cy="398462"/>
            </a:xfrm>
            <a:custGeom>
              <a:avLst/>
              <a:gdLst>
                <a:gd name="T0" fmla="*/ 20 w 67"/>
                <a:gd name="T1" fmla="*/ 0 h 105"/>
                <a:gd name="T2" fmla="*/ 20 w 67"/>
                <a:gd name="T3" fmla="*/ 16 h 105"/>
                <a:gd name="T4" fmla="*/ 47 w 67"/>
                <a:gd name="T5" fmla="*/ 16 h 105"/>
                <a:gd name="T6" fmla="*/ 47 w 67"/>
                <a:gd name="T7" fmla="*/ 0 h 105"/>
                <a:gd name="T8" fmla="*/ 53 w 67"/>
                <a:gd name="T9" fmla="*/ 0 h 105"/>
                <a:gd name="T10" fmla="*/ 53 w 67"/>
                <a:gd name="T11" fmla="*/ 16 h 105"/>
                <a:gd name="T12" fmla="*/ 67 w 67"/>
                <a:gd name="T13" fmla="*/ 16 h 105"/>
                <a:gd name="T14" fmla="*/ 67 w 67"/>
                <a:gd name="T15" fmla="*/ 56 h 105"/>
                <a:gd name="T16" fmla="*/ 44 w 67"/>
                <a:gd name="T17" fmla="*/ 84 h 105"/>
                <a:gd name="T18" fmla="*/ 44 w 67"/>
                <a:gd name="T19" fmla="*/ 105 h 105"/>
                <a:gd name="T20" fmla="*/ 24 w 67"/>
                <a:gd name="T21" fmla="*/ 105 h 105"/>
                <a:gd name="T22" fmla="*/ 24 w 67"/>
                <a:gd name="T23" fmla="*/ 84 h 105"/>
                <a:gd name="T24" fmla="*/ 0 w 67"/>
                <a:gd name="T25" fmla="*/ 56 h 105"/>
                <a:gd name="T26" fmla="*/ 0 w 67"/>
                <a:gd name="T27" fmla="*/ 16 h 105"/>
                <a:gd name="T28" fmla="*/ 14 w 67"/>
                <a:gd name="T29" fmla="*/ 16 h 105"/>
                <a:gd name="T30" fmla="*/ 14 w 67"/>
                <a:gd name="T31" fmla="*/ 0 h 105"/>
                <a:gd name="T32" fmla="*/ 20 w 67"/>
                <a:gd name="T3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05">
                  <a:moveTo>
                    <a:pt x="20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47" y="1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4"/>
                    <a:pt x="53" y="9"/>
                    <a:pt x="53" y="16"/>
                  </a:cubicBezTo>
                  <a:cubicBezTo>
                    <a:pt x="53" y="16"/>
                    <a:pt x="53" y="16"/>
                    <a:pt x="67" y="16"/>
                  </a:cubicBezTo>
                  <a:cubicBezTo>
                    <a:pt x="67" y="16"/>
                    <a:pt x="67" y="16"/>
                    <a:pt x="67" y="56"/>
                  </a:cubicBezTo>
                  <a:cubicBezTo>
                    <a:pt x="67" y="65"/>
                    <a:pt x="57" y="79"/>
                    <a:pt x="44" y="84"/>
                  </a:cubicBezTo>
                  <a:cubicBezTo>
                    <a:pt x="44" y="84"/>
                    <a:pt x="44" y="84"/>
                    <a:pt x="44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05"/>
                    <a:pt x="24" y="105"/>
                    <a:pt x="24" y="84"/>
                  </a:cubicBezTo>
                  <a:cubicBezTo>
                    <a:pt x="10" y="79"/>
                    <a:pt x="0" y="65"/>
                    <a:pt x="0" y="56"/>
                  </a:cubicBezTo>
                  <a:cubicBezTo>
                    <a:pt x="0" y="56"/>
                    <a:pt x="0" y="56"/>
                    <a:pt x="0" y="16"/>
                  </a:cubicBezTo>
                  <a:cubicBezTo>
                    <a:pt x="0" y="16"/>
                    <a:pt x="0" y="16"/>
                    <a:pt x="14" y="16"/>
                  </a:cubicBezTo>
                  <a:cubicBezTo>
                    <a:pt x="14" y="16"/>
                    <a:pt x="14" y="16"/>
                    <a:pt x="14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</p:grpSp>
      <p:grpSp>
        <p:nvGrpSpPr>
          <p:cNvPr id="161" name="Group 160"/>
          <p:cNvGrpSpPr/>
          <p:nvPr userDrawn="1"/>
        </p:nvGrpSpPr>
        <p:grpSpPr>
          <a:xfrm>
            <a:off x="6920518" y="2903077"/>
            <a:ext cx="445765" cy="526476"/>
            <a:chOff x="9158285" y="3056784"/>
            <a:chExt cx="606272" cy="715942"/>
          </a:xfrm>
        </p:grpSpPr>
        <p:sp>
          <p:nvSpPr>
            <p:cNvPr id="162" name="Freeform 168"/>
            <p:cNvSpPr>
              <a:spLocks/>
            </p:cNvSpPr>
            <p:nvPr/>
          </p:nvSpPr>
          <p:spPr bwMode="auto">
            <a:xfrm>
              <a:off x="9510557" y="3056784"/>
              <a:ext cx="254000" cy="398462"/>
            </a:xfrm>
            <a:custGeom>
              <a:avLst/>
              <a:gdLst>
                <a:gd name="T0" fmla="*/ 20 w 67"/>
                <a:gd name="T1" fmla="*/ 0 h 105"/>
                <a:gd name="T2" fmla="*/ 20 w 67"/>
                <a:gd name="T3" fmla="*/ 16 h 105"/>
                <a:gd name="T4" fmla="*/ 47 w 67"/>
                <a:gd name="T5" fmla="*/ 16 h 105"/>
                <a:gd name="T6" fmla="*/ 47 w 67"/>
                <a:gd name="T7" fmla="*/ 0 h 105"/>
                <a:gd name="T8" fmla="*/ 53 w 67"/>
                <a:gd name="T9" fmla="*/ 0 h 105"/>
                <a:gd name="T10" fmla="*/ 53 w 67"/>
                <a:gd name="T11" fmla="*/ 16 h 105"/>
                <a:gd name="T12" fmla="*/ 67 w 67"/>
                <a:gd name="T13" fmla="*/ 16 h 105"/>
                <a:gd name="T14" fmla="*/ 67 w 67"/>
                <a:gd name="T15" fmla="*/ 56 h 105"/>
                <a:gd name="T16" fmla="*/ 44 w 67"/>
                <a:gd name="T17" fmla="*/ 84 h 105"/>
                <a:gd name="T18" fmla="*/ 44 w 67"/>
                <a:gd name="T19" fmla="*/ 105 h 105"/>
                <a:gd name="T20" fmla="*/ 24 w 67"/>
                <a:gd name="T21" fmla="*/ 105 h 105"/>
                <a:gd name="T22" fmla="*/ 24 w 67"/>
                <a:gd name="T23" fmla="*/ 84 h 105"/>
                <a:gd name="T24" fmla="*/ 0 w 67"/>
                <a:gd name="T25" fmla="*/ 56 h 105"/>
                <a:gd name="T26" fmla="*/ 0 w 67"/>
                <a:gd name="T27" fmla="*/ 16 h 105"/>
                <a:gd name="T28" fmla="*/ 14 w 67"/>
                <a:gd name="T29" fmla="*/ 16 h 105"/>
                <a:gd name="T30" fmla="*/ 14 w 67"/>
                <a:gd name="T31" fmla="*/ 0 h 105"/>
                <a:gd name="T32" fmla="*/ 20 w 67"/>
                <a:gd name="T3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05">
                  <a:moveTo>
                    <a:pt x="20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47" y="1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4"/>
                    <a:pt x="53" y="9"/>
                    <a:pt x="53" y="16"/>
                  </a:cubicBezTo>
                  <a:cubicBezTo>
                    <a:pt x="53" y="16"/>
                    <a:pt x="53" y="16"/>
                    <a:pt x="67" y="16"/>
                  </a:cubicBezTo>
                  <a:cubicBezTo>
                    <a:pt x="67" y="16"/>
                    <a:pt x="67" y="16"/>
                    <a:pt x="67" y="56"/>
                  </a:cubicBezTo>
                  <a:cubicBezTo>
                    <a:pt x="67" y="65"/>
                    <a:pt x="57" y="79"/>
                    <a:pt x="44" y="84"/>
                  </a:cubicBezTo>
                  <a:cubicBezTo>
                    <a:pt x="44" y="84"/>
                    <a:pt x="44" y="84"/>
                    <a:pt x="44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05"/>
                    <a:pt x="24" y="105"/>
                    <a:pt x="24" y="84"/>
                  </a:cubicBezTo>
                  <a:cubicBezTo>
                    <a:pt x="10" y="79"/>
                    <a:pt x="0" y="65"/>
                    <a:pt x="0" y="56"/>
                  </a:cubicBezTo>
                  <a:cubicBezTo>
                    <a:pt x="0" y="56"/>
                    <a:pt x="0" y="56"/>
                    <a:pt x="0" y="16"/>
                  </a:cubicBezTo>
                  <a:cubicBezTo>
                    <a:pt x="0" y="16"/>
                    <a:pt x="0" y="16"/>
                    <a:pt x="14" y="16"/>
                  </a:cubicBezTo>
                  <a:cubicBezTo>
                    <a:pt x="14" y="16"/>
                    <a:pt x="14" y="16"/>
                    <a:pt x="14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163" name="Freeform 167"/>
            <p:cNvSpPr>
              <a:spLocks/>
            </p:cNvSpPr>
            <p:nvPr/>
          </p:nvSpPr>
          <p:spPr bwMode="auto">
            <a:xfrm flipH="1">
              <a:off x="9158285" y="3428720"/>
              <a:ext cx="489298" cy="344006"/>
            </a:xfrm>
            <a:custGeom>
              <a:avLst/>
              <a:gdLst>
                <a:gd name="T0" fmla="*/ 243 w 243"/>
                <a:gd name="T1" fmla="*/ 122 h 122"/>
                <a:gd name="T2" fmla="*/ 195 w 243"/>
                <a:gd name="T3" fmla="*/ 66 h 122"/>
                <a:gd name="T4" fmla="*/ 103 w 243"/>
                <a:gd name="T5" fmla="*/ 58 h 122"/>
                <a:gd name="T6" fmla="*/ 10 w 243"/>
                <a:gd name="T7" fmla="*/ 33 h 122"/>
                <a:gd name="T8" fmla="*/ 2 w 243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122">
                  <a:moveTo>
                    <a:pt x="243" y="122"/>
                  </a:moveTo>
                  <a:cubicBezTo>
                    <a:pt x="238" y="101"/>
                    <a:pt x="224" y="79"/>
                    <a:pt x="195" y="66"/>
                  </a:cubicBezTo>
                  <a:cubicBezTo>
                    <a:pt x="167" y="54"/>
                    <a:pt x="135" y="55"/>
                    <a:pt x="103" y="58"/>
                  </a:cubicBezTo>
                  <a:cubicBezTo>
                    <a:pt x="65" y="62"/>
                    <a:pt x="27" y="56"/>
                    <a:pt x="10" y="33"/>
                  </a:cubicBezTo>
                  <a:cubicBezTo>
                    <a:pt x="3" y="23"/>
                    <a:pt x="0" y="11"/>
                    <a:pt x="2" y="0"/>
                  </a:cubicBezTo>
                </a:path>
              </a:pathLst>
            </a:custGeom>
            <a:noFill/>
            <a:ln w="38100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</p:grpSp>
      <p:grpSp>
        <p:nvGrpSpPr>
          <p:cNvPr id="164" name="Group 163"/>
          <p:cNvGrpSpPr/>
          <p:nvPr userDrawn="1"/>
        </p:nvGrpSpPr>
        <p:grpSpPr>
          <a:xfrm>
            <a:off x="6175377" y="3376127"/>
            <a:ext cx="978956" cy="1361769"/>
            <a:chOff x="8144842" y="4004140"/>
            <a:chExt cx="1331448" cy="1851838"/>
          </a:xfrm>
        </p:grpSpPr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3731" y="4004140"/>
              <a:ext cx="632559" cy="1851838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4842" y="4762867"/>
              <a:ext cx="1080760" cy="1093111"/>
            </a:xfrm>
            <a:prstGeom prst="rect">
              <a:avLst/>
            </a:prstGeom>
          </p:spPr>
        </p:pic>
      </p:grpSp>
      <p:grpSp>
        <p:nvGrpSpPr>
          <p:cNvPr id="167" name="Group 166"/>
          <p:cNvGrpSpPr/>
          <p:nvPr userDrawn="1"/>
        </p:nvGrpSpPr>
        <p:grpSpPr>
          <a:xfrm>
            <a:off x="8008517" y="2903077"/>
            <a:ext cx="333825" cy="1062304"/>
            <a:chOff x="10638038" y="3056784"/>
            <a:chExt cx="454025" cy="1444602"/>
          </a:xfrm>
        </p:grpSpPr>
        <p:sp>
          <p:nvSpPr>
            <p:cNvPr id="168" name="Freeform 168"/>
            <p:cNvSpPr>
              <a:spLocks/>
            </p:cNvSpPr>
            <p:nvPr/>
          </p:nvSpPr>
          <p:spPr bwMode="auto">
            <a:xfrm>
              <a:off x="10738051" y="3056784"/>
              <a:ext cx="254000" cy="398462"/>
            </a:xfrm>
            <a:custGeom>
              <a:avLst/>
              <a:gdLst>
                <a:gd name="T0" fmla="*/ 20 w 67"/>
                <a:gd name="T1" fmla="*/ 0 h 105"/>
                <a:gd name="T2" fmla="*/ 20 w 67"/>
                <a:gd name="T3" fmla="*/ 16 h 105"/>
                <a:gd name="T4" fmla="*/ 47 w 67"/>
                <a:gd name="T5" fmla="*/ 16 h 105"/>
                <a:gd name="T6" fmla="*/ 47 w 67"/>
                <a:gd name="T7" fmla="*/ 0 h 105"/>
                <a:gd name="T8" fmla="*/ 53 w 67"/>
                <a:gd name="T9" fmla="*/ 0 h 105"/>
                <a:gd name="T10" fmla="*/ 53 w 67"/>
                <a:gd name="T11" fmla="*/ 16 h 105"/>
                <a:gd name="T12" fmla="*/ 67 w 67"/>
                <a:gd name="T13" fmla="*/ 16 h 105"/>
                <a:gd name="T14" fmla="*/ 67 w 67"/>
                <a:gd name="T15" fmla="*/ 56 h 105"/>
                <a:gd name="T16" fmla="*/ 44 w 67"/>
                <a:gd name="T17" fmla="*/ 84 h 105"/>
                <a:gd name="T18" fmla="*/ 44 w 67"/>
                <a:gd name="T19" fmla="*/ 105 h 105"/>
                <a:gd name="T20" fmla="*/ 24 w 67"/>
                <a:gd name="T21" fmla="*/ 105 h 105"/>
                <a:gd name="T22" fmla="*/ 24 w 67"/>
                <a:gd name="T23" fmla="*/ 84 h 105"/>
                <a:gd name="T24" fmla="*/ 0 w 67"/>
                <a:gd name="T25" fmla="*/ 56 h 105"/>
                <a:gd name="T26" fmla="*/ 0 w 67"/>
                <a:gd name="T27" fmla="*/ 16 h 105"/>
                <a:gd name="T28" fmla="*/ 14 w 67"/>
                <a:gd name="T29" fmla="*/ 16 h 105"/>
                <a:gd name="T30" fmla="*/ 14 w 67"/>
                <a:gd name="T31" fmla="*/ 0 h 105"/>
                <a:gd name="T32" fmla="*/ 20 w 67"/>
                <a:gd name="T3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05">
                  <a:moveTo>
                    <a:pt x="20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47" y="1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4"/>
                    <a:pt x="53" y="9"/>
                    <a:pt x="53" y="16"/>
                  </a:cubicBezTo>
                  <a:cubicBezTo>
                    <a:pt x="53" y="16"/>
                    <a:pt x="53" y="16"/>
                    <a:pt x="67" y="16"/>
                  </a:cubicBezTo>
                  <a:cubicBezTo>
                    <a:pt x="67" y="16"/>
                    <a:pt x="67" y="16"/>
                    <a:pt x="67" y="56"/>
                  </a:cubicBezTo>
                  <a:cubicBezTo>
                    <a:pt x="67" y="65"/>
                    <a:pt x="57" y="79"/>
                    <a:pt x="44" y="84"/>
                  </a:cubicBezTo>
                  <a:cubicBezTo>
                    <a:pt x="44" y="84"/>
                    <a:pt x="44" y="84"/>
                    <a:pt x="44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05"/>
                    <a:pt x="24" y="105"/>
                    <a:pt x="24" y="84"/>
                  </a:cubicBezTo>
                  <a:cubicBezTo>
                    <a:pt x="10" y="79"/>
                    <a:pt x="0" y="65"/>
                    <a:pt x="0" y="56"/>
                  </a:cubicBezTo>
                  <a:cubicBezTo>
                    <a:pt x="0" y="56"/>
                    <a:pt x="0" y="56"/>
                    <a:pt x="0" y="16"/>
                  </a:cubicBezTo>
                  <a:cubicBezTo>
                    <a:pt x="0" y="16"/>
                    <a:pt x="0" y="16"/>
                    <a:pt x="14" y="16"/>
                  </a:cubicBezTo>
                  <a:cubicBezTo>
                    <a:pt x="14" y="16"/>
                    <a:pt x="14" y="16"/>
                    <a:pt x="14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  <p:sp>
          <p:nvSpPr>
            <p:cNvPr id="169" name="Freeform 172"/>
            <p:cNvSpPr>
              <a:spLocks/>
            </p:cNvSpPr>
            <p:nvPr/>
          </p:nvSpPr>
          <p:spPr bwMode="auto">
            <a:xfrm>
              <a:off x="10638038" y="3417123"/>
              <a:ext cx="454025" cy="1084263"/>
            </a:xfrm>
            <a:custGeom>
              <a:avLst/>
              <a:gdLst>
                <a:gd name="T0" fmla="*/ 126 w 249"/>
                <a:gd name="T1" fmla="*/ 0 h 430"/>
                <a:gd name="T2" fmla="*/ 157 w 249"/>
                <a:gd name="T3" fmla="*/ 104 h 430"/>
                <a:gd name="T4" fmla="*/ 221 w 249"/>
                <a:gd name="T5" fmla="*/ 149 h 430"/>
                <a:gd name="T6" fmla="*/ 243 w 249"/>
                <a:gd name="T7" fmla="*/ 223 h 430"/>
                <a:gd name="T8" fmla="*/ 153 w 249"/>
                <a:gd name="T9" fmla="*/ 286 h 430"/>
                <a:gd name="T10" fmla="*/ 86 w 249"/>
                <a:gd name="T11" fmla="*/ 298 h 430"/>
                <a:gd name="T12" fmla="*/ 5 w 249"/>
                <a:gd name="T13" fmla="*/ 321 h 430"/>
                <a:gd name="T14" fmla="*/ 65 w 249"/>
                <a:gd name="T15" fmla="*/ 361 h 430"/>
                <a:gd name="T16" fmla="*/ 110 w 249"/>
                <a:gd name="T17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9" h="430">
                  <a:moveTo>
                    <a:pt x="126" y="0"/>
                  </a:moveTo>
                  <a:cubicBezTo>
                    <a:pt x="123" y="36"/>
                    <a:pt x="123" y="82"/>
                    <a:pt x="157" y="104"/>
                  </a:cubicBezTo>
                  <a:cubicBezTo>
                    <a:pt x="179" y="119"/>
                    <a:pt x="203" y="128"/>
                    <a:pt x="221" y="149"/>
                  </a:cubicBezTo>
                  <a:cubicBezTo>
                    <a:pt x="238" y="169"/>
                    <a:pt x="249" y="196"/>
                    <a:pt x="243" y="223"/>
                  </a:cubicBezTo>
                  <a:cubicBezTo>
                    <a:pt x="234" y="265"/>
                    <a:pt x="190" y="277"/>
                    <a:pt x="153" y="286"/>
                  </a:cubicBezTo>
                  <a:cubicBezTo>
                    <a:pt x="131" y="292"/>
                    <a:pt x="109" y="296"/>
                    <a:pt x="86" y="298"/>
                  </a:cubicBezTo>
                  <a:cubicBezTo>
                    <a:pt x="66" y="301"/>
                    <a:pt x="11" y="293"/>
                    <a:pt x="5" y="321"/>
                  </a:cubicBezTo>
                  <a:cubicBezTo>
                    <a:pt x="0" y="350"/>
                    <a:pt x="48" y="353"/>
                    <a:pt x="65" y="361"/>
                  </a:cubicBezTo>
                  <a:cubicBezTo>
                    <a:pt x="92" y="375"/>
                    <a:pt x="107" y="400"/>
                    <a:pt x="110" y="430"/>
                  </a:cubicBezTo>
                </a:path>
              </a:pathLst>
            </a:custGeom>
            <a:noFill/>
            <a:ln w="38100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</p:grpSp>
      <p:grpSp>
        <p:nvGrpSpPr>
          <p:cNvPr id="170" name="Group 169"/>
          <p:cNvGrpSpPr/>
          <p:nvPr userDrawn="1"/>
        </p:nvGrpSpPr>
        <p:grpSpPr>
          <a:xfrm>
            <a:off x="5327265" y="2903078"/>
            <a:ext cx="281300" cy="1333699"/>
            <a:chOff x="6991350" y="3056784"/>
            <a:chExt cx="382588" cy="1813666"/>
          </a:xfrm>
        </p:grpSpPr>
        <p:grpSp>
          <p:nvGrpSpPr>
            <p:cNvPr id="171" name="Group 170"/>
            <p:cNvGrpSpPr/>
            <p:nvPr/>
          </p:nvGrpSpPr>
          <p:grpSpPr>
            <a:xfrm>
              <a:off x="6991350" y="3092450"/>
              <a:ext cx="382588" cy="1778000"/>
              <a:chOff x="6991350" y="3092450"/>
              <a:chExt cx="382588" cy="1778000"/>
            </a:xfrm>
          </p:grpSpPr>
          <p:sp>
            <p:nvSpPr>
              <p:cNvPr id="173" name="AutoShape 160"/>
              <p:cNvSpPr>
                <a:spLocks noChangeAspect="1" noChangeArrowheads="1" noTextEdit="1"/>
              </p:cNvSpPr>
              <p:nvPr/>
            </p:nvSpPr>
            <p:spPr bwMode="auto">
              <a:xfrm>
                <a:off x="6991350" y="3092450"/>
                <a:ext cx="382588" cy="177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5">
                  <a:defRPr/>
                </a:pPr>
                <a:endParaRPr lang="en-US" sz="1350">
                  <a:solidFill>
                    <a:srgbClr val="404040"/>
                  </a:solidFill>
                </a:endParaRPr>
              </a:p>
            </p:txBody>
          </p:sp>
          <p:sp>
            <p:nvSpPr>
              <p:cNvPr id="174" name="Freeform 162"/>
              <p:cNvSpPr>
                <a:spLocks/>
              </p:cNvSpPr>
              <p:nvPr/>
            </p:nvSpPr>
            <p:spPr bwMode="auto">
              <a:xfrm>
                <a:off x="7058192" y="3428720"/>
                <a:ext cx="315592" cy="856674"/>
              </a:xfrm>
              <a:custGeom>
                <a:avLst/>
                <a:gdLst>
                  <a:gd name="T0" fmla="*/ 29 w 73"/>
                  <a:gd name="T1" fmla="*/ 0 h 320"/>
                  <a:gd name="T2" fmla="*/ 26 w 73"/>
                  <a:gd name="T3" fmla="*/ 52 h 320"/>
                  <a:gd name="T4" fmla="*/ 12 w 73"/>
                  <a:gd name="T5" fmla="*/ 64 h 320"/>
                  <a:gd name="T6" fmla="*/ 1 w 73"/>
                  <a:gd name="T7" fmla="*/ 86 h 320"/>
                  <a:gd name="T8" fmla="*/ 42 w 73"/>
                  <a:gd name="T9" fmla="*/ 130 h 320"/>
                  <a:gd name="T10" fmla="*/ 70 w 73"/>
                  <a:gd name="T11" fmla="*/ 183 h 320"/>
                  <a:gd name="T12" fmla="*/ 49 w 73"/>
                  <a:gd name="T13" fmla="*/ 251 h 320"/>
                  <a:gd name="T14" fmla="*/ 53 w 73"/>
                  <a:gd name="T15" fmla="*/ 32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320">
                    <a:moveTo>
                      <a:pt x="29" y="0"/>
                    </a:moveTo>
                    <a:cubicBezTo>
                      <a:pt x="29" y="17"/>
                      <a:pt x="33" y="35"/>
                      <a:pt x="26" y="52"/>
                    </a:cubicBezTo>
                    <a:cubicBezTo>
                      <a:pt x="24" y="58"/>
                      <a:pt x="18" y="61"/>
                      <a:pt x="12" y="64"/>
                    </a:cubicBezTo>
                    <a:cubicBezTo>
                      <a:pt x="5" y="69"/>
                      <a:pt x="1" y="78"/>
                      <a:pt x="1" y="86"/>
                    </a:cubicBezTo>
                    <a:cubicBezTo>
                      <a:pt x="0" y="111"/>
                      <a:pt x="26" y="116"/>
                      <a:pt x="42" y="130"/>
                    </a:cubicBezTo>
                    <a:cubicBezTo>
                      <a:pt x="58" y="144"/>
                      <a:pt x="68" y="163"/>
                      <a:pt x="70" y="183"/>
                    </a:cubicBezTo>
                    <a:cubicBezTo>
                      <a:pt x="73" y="209"/>
                      <a:pt x="58" y="228"/>
                      <a:pt x="49" y="251"/>
                    </a:cubicBezTo>
                    <a:cubicBezTo>
                      <a:pt x="40" y="273"/>
                      <a:pt x="42" y="299"/>
                      <a:pt x="53" y="320"/>
                    </a:cubicBezTo>
                  </a:path>
                </a:pathLst>
              </a:custGeom>
              <a:noFill/>
              <a:ln w="38100" cap="flat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05">
                  <a:defRPr/>
                </a:pPr>
                <a:endParaRPr lang="en-US" sz="1350">
                  <a:solidFill>
                    <a:srgbClr val="404040"/>
                  </a:solidFill>
                </a:endParaRPr>
              </a:p>
            </p:txBody>
          </p:sp>
        </p:grpSp>
        <p:sp>
          <p:nvSpPr>
            <p:cNvPr id="172" name="Freeform 168"/>
            <p:cNvSpPr>
              <a:spLocks/>
            </p:cNvSpPr>
            <p:nvPr/>
          </p:nvSpPr>
          <p:spPr bwMode="auto">
            <a:xfrm>
              <a:off x="7055567" y="3056784"/>
              <a:ext cx="254000" cy="398462"/>
            </a:xfrm>
            <a:custGeom>
              <a:avLst/>
              <a:gdLst>
                <a:gd name="T0" fmla="*/ 20 w 67"/>
                <a:gd name="T1" fmla="*/ 0 h 105"/>
                <a:gd name="T2" fmla="*/ 20 w 67"/>
                <a:gd name="T3" fmla="*/ 16 h 105"/>
                <a:gd name="T4" fmla="*/ 47 w 67"/>
                <a:gd name="T5" fmla="*/ 16 h 105"/>
                <a:gd name="T6" fmla="*/ 47 w 67"/>
                <a:gd name="T7" fmla="*/ 0 h 105"/>
                <a:gd name="T8" fmla="*/ 53 w 67"/>
                <a:gd name="T9" fmla="*/ 0 h 105"/>
                <a:gd name="T10" fmla="*/ 53 w 67"/>
                <a:gd name="T11" fmla="*/ 16 h 105"/>
                <a:gd name="T12" fmla="*/ 67 w 67"/>
                <a:gd name="T13" fmla="*/ 16 h 105"/>
                <a:gd name="T14" fmla="*/ 67 w 67"/>
                <a:gd name="T15" fmla="*/ 56 h 105"/>
                <a:gd name="T16" fmla="*/ 44 w 67"/>
                <a:gd name="T17" fmla="*/ 84 h 105"/>
                <a:gd name="T18" fmla="*/ 44 w 67"/>
                <a:gd name="T19" fmla="*/ 105 h 105"/>
                <a:gd name="T20" fmla="*/ 24 w 67"/>
                <a:gd name="T21" fmla="*/ 105 h 105"/>
                <a:gd name="T22" fmla="*/ 24 w 67"/>
                <a:gd name="T23" fmla="*/ 84 h 105"/>
                <a:gd name="T24" fmla="*/ 0 w 67"/>
                <a:gd name="T25" fmla="*/ 56 h 105"/>
                <a:gd name="T26" fmla="*/ 0 w 67"/>
                <a:gd name="T27" fmla="*/ 16 h 105"/>
                <a:gd name="T28" fmla="*/ 14 w 67"/>
                <a:gd name="T29" fmla="*/ 16 h 105"/>
                <a:gd name="T30" fmla="*/ 14 w 67"/>
                <a:gd name="T31" fmla="*/ 0 h 105"/>
                <a:gd name="T32" fmla="*/ 20 w 67"/>
                <a:gd name="T3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105">
                  <a:moveTo>
                    <a:pt x="20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47" y="16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4"/>
                    <a:pt x="53" y="9"/>
                    <a:pt x="53" y="16"/>
                  </a:cubicBezTo>
                  <a:cubicBezTo>
                    <a:pt x="53" y="16"/>
                    <a:pt x="53" y="16"/>
                    <a:pt x="67" y="16"/>
                  </a:cubicBezTo>
                  <a:cubicBezTo>
                    <a:pt x="67" y="16"/>
                    <a:pt x="67" y="16"/>
                    <a:pt x="67" y="56"/>
                  </a:cubicBezTo>
                  <a:cubicBezTo>
                    <a:pt x="67" y="65"/>
                    <a:pt x="57" y="79"/>
                    <a:pt x="44" y="84"/>
                  </a:cubicBezTo>
                  <a:cubicBezTo>
                    <a:pt x="44" y="84"/>
                    <a:pt x="44" y="84"/>
                    <a:pt x="44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05"/>
                    <a:pt x="24" y="105"/>
                    <a:pt x="24" y="84"/>
                  </a:cubicBezTo>
                  <a:cubicBezTo>
                    <a:pt x="10" y="79"/>
                    <a:pt x="0" y="65"/>
                    <a:pt x="0" y="56"/>
                  </a:cubicBezTo>
                  <a:cubicBezTo>
                    <a:pt x="0" y="56"/>
                    <a:pt x="0" y="56"/>
                    <a:pt x="0" y="16"/>
                  </a:cubicBezTo>
                  <a:cubicBezTo>
                    <a:pt x="0" y="16"/>
                    <a:pt x="0" y="16"/>
                    <a:pt x="14" y="16"/>
                  </a:cubicBezTo>
                  <a:cubicBezTo>
                    <a:pt x="14" y="16"/>
                    <a:pt x="14" y="16"/>
                    <a:pt x="14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5">
                <a:defRPr/>
              </a:pPr>
              <a:endParaRPr lang="en-US" sz="1350">
                <a:solidFill>
                  <a:srgbClr val="4040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57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4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4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4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4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8D7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8D7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6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"/>
                            </p:stCondLst>
                            <p:childTnLst>
                              <p:par>
                                <p:cTn id="7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8C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C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6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6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00"/>
                            </p:stCondLst>
                            <p:childTnLst>
                              <p:par>
                                <p:cTn id="8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C2D91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C2D91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700"/>
                            </p:stCondLst>
                            <p:childTnLst>
                              <p:par>
                                <p:cTn id="9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3B01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3B01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7" grpId="0" animBg="1"/>
      <p:bldP spid="139" grpId="0" animBg="1"/>
      <p:bldP spid="141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8"/>
          <p:cNvSpPr>
            <a:spLocks noChangeAspect="1" noChangeArrowheads="1" noTextEdit="1"/>
          </p:cNvSpPr>
          <p:nvPr userDrawn="1"/>
        </p:nvSpPr>
        <p:spPr bwMode="auto">
          <a:xfrm>
            <a:off x="6044090" y="1102885"/>
            <a:ext cx="2678813" cy="244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883" tIns="32941" rIns="65883" bIns="32941" numCol="1" anchor="t" anchorCtr="0" compatLnSpc="1">
            <a:prstTxWarp prst="textNoShape">
              <a:avLst/>
            </a:prstTxWarp>
          </a:bodyPr>
          <a:lstStyle/>
          <a:p>
            <a:pPr defTabSz="672068">
              <a:defRPr/>
            </a:pPr>
            <a:endParaRPr lang="en-US" sz="1297">
              <a:solidFill>
                <a:srgbClr val="404040"/>
              </a:solidFill>
            </a:endParaRPr>
          </a:p>
        </p:txBody>
      </p:sp>
      <p:sp>
        <p:nvSpPr>
          <p:cNvPr id="4" name="AutoShape 151"/>
          <p:cNvSpPr>
            <a:spLocks noChangeAspect="1" noChangeArrowheads="1" noTextEdit="1"/>
          </p:cNvSpPr>
          <p:nvPr userDrawn="1"/>
        </p:nvSpPr>
        <p:spPr bwMode="auto">
          <a:xfrm>
            <a:off x="6036084" y="3617347"/>
            <a:ext cx="2686820" cy="112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883" tIns="32941" rIns="65883" bIns="32941" numCol="1" anchor="t" anchorCtr="0" compatLnSpc="1">
            <a:prstTxWarp prst="textNoShape">
              <a:avLst/>
            </a:prstTxWarp>
          </a:bodyPr>
          <a:lstStyle/>
          <a:p>
            <a:pPr defTabSz="672068">
              <a:defRPr/>
            </a:pPr>
            <a:endParaRPr lang="en-US" sz="1297">
              <a:solidFill>
                <a:srgbClr val="404040"/>
              </a:solidFill>
            </a:endParaRPr>
          </a:p>
        </p:txBody>
      </p:sp>
      <p:sp>
        <p:nvSpPr>
          <p:cNvPr id="5" name="AutoShape 167"/>
          <p:cNvSpPr>
            <a:spLocks noChangeAspect="1" noChangeArrowheads="1" noTextEdit="1"/>
          </p:cNvSpPr>
          <p:nvPr userDrawn="1"/>
        </p:nvSpPr>
        <p:spPr bwMode="auto">
          <a:xfrm>
            <a:off x="4644061" y="3617347"/>
            <a:ext cx="1249045" cy="112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883" tIns="32941" rIns="65883" bIns="32941" numCol="1" anchor="t" anchorCtr="0" compatLnSpc="1">
            <a:prstTxWarp prst="textNoShape">
              <a:avLst/>
            </a:prstTxWarp>
          </a:bodyPr>
          <a:lstStyle/>
          <a:p>
            <a:pPr defTabSz="672068">
              <a:defRPr/>
            </a:pPr>
            <a:endParaRPr lang="en-US" sz="1297">
              <a:solidFill>
                <a:srgbClr val="404040"/>
              </a:solidFill>
            </a:endParaRPr>
          </a:p>
        </p:txBody>
      </p:sp>
      <p:sp>
        <p:nvSpPr>
          <p:cNvPr id="6" name="AutoShape 177"/>
          <p:cNvSpPr>
            <a:spLocks noChangeAspect="1" noChangeArrowheads="1" noTextEdit="1"/>
          </p:cNvSpPr>
          <p:nvPr userDrawn="1"/>
        </p:nvSpPr>
        <p:spPr bwMode="auto">
          <a:xfrm>
            <a:off x="3236024" y="3617347"/>
            <a:ext cx="1257052" cy="112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883" tIns="32941" rIns="65883" bIns="32941" numCol="1" anchor="t" anchorCtr="0" compatLnSpc="1">
            <a:prstTxWarp prst="textNoShape">
              <a:avLst/>
            </a:prstTxWarp>
          </a:bodyPr>
          <a:lstStyle/>
          <a:p>
            <a:pPr defTabSz="672068">
              <a:defRPr/>
            </a:pPr>
            <a:endParaRPr lang="en-US" sz="1297">
              <a:solidFill>
                <a:srgbClr val="404040"/>
              </a:solidFill>
            </a:endParaRPr>
          </a:p>
        </p:txBody>
      </p:sp>
      <p:sp>
        <p:nvSpPr>
          <p:cNvPr id="7" name="AutoShape 219"/>
          <p:cNvSpPr>
            <a:spLocks noChangeAspect="1" noChangeArrowheads="1" noTextEdit="1"/>
          </p:cNvSpPr>
          <p:nvPr userDrawn="1"/>
        </p:nvSpPr>
        <p:spPr bwMode="auto">
          <a:xfrm>
            <a:off x="1827991" y="2382994"/>
            <a:ext cx="1257053" cy="112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883" tIns="32941" rIns="65883" bIns="32941" numCol="1" anchor="t" anchorCtr="0" compatLnSpc="1">
            <a:prstTxWarp prst="textNoShape">
              <a:avLst/>
            </a:prstTxWarp>
          </a:bodyPr>
          <a:lstStyle/>
          <a:p>
            <a:pPr defTabSz="672068">
              <a:defRPr/>
            </a:pPr>
            <a:endParaRPr lang="en-US" sz="1297">
              <a:solidFill>
                <a:srgbClr val="404040"/>
              </a:solidFill>
            </a:endParaRPr>
          </a:p>
        </p:txBody>
      </p:sp>
      <p:sp>
        <p:nvSpPr>
          <p:cNvPr id="8" name="AutoShape 257"/>
          <p:cNvSpPr>
            <a:spLocks noChangeAspect="1" noChangeArrowheads="1" noTextEdit="1"/>
          </p:cNvSpPr>
          <p:nvPr userDrawn="1"/>
        </p:nvSpPr>
        <p:spPr bwMode="auto">
          <a:xfrm>
            <a:off x="429106" y="2382994"/>
            <a:ext cx="1247901" cy="112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883" tIns="32941" rIns="65883" bIns="32941" numCol="1" anchor="t" anchorCtr="0" compatLnSpc="1">
            <a:prstTxWarp prst="textNoShape">
              <a:avLst/>
            </a:prstTxWarp>
          </a:bodyPr>
          <a:lstStyle/>
          <a:p>
            <a:pPr defTabSz="672068">
              <a:defRPr/>
            </a:pPr>
            <a:endParaRPr lang="en-US" sz="1297">
              <a:solidFill>
                <a:srgbClr val="404040"/>
              </a:solidFill>
            </a:endParaRPr>
          </a:p>
        </p:txBody>
      </p:sp>
      <p:sp>
        <p:nvSpPr>
          <p:cNvPr id="9" name="AutoShape 3"/>
          <p:cNvSpPr>
            <a:spLocks noChangeAspect="1" noChangeArrowheads="1" noTextEdit="1"/>
          </p:cNvSpPr>
          <p:nvPr userDrawn="1"/>
        </p:nvSpPr>
        <p:spPr bwMode="auto">
          <a:xfrm>
            <a:off x="429106" y="1102884"/>
            <a:ext cx="1247902" cy="11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883" tIns="32941" rIns="65883" bIns="32941" numCol="1" anchor="t" anchorCtr="0" compatLnSpc="1">
            <a:prstTxWarp prst="textNoShape">
              <a:avLst/>
            </a:prstTxWarp>
          </a:bodyPr>
          <a:lstStyle/>
          <a:p>
            <a:pPr defTabSz="672068">
              <a:defRPr/>
            </a:pPr>
            <a:endParaRPr lang="en-US" sz="1297">
              <a:solidFill>
                <a:srgbClr val="404040"/>
              </a:solidFill>
            </a:endParaRPr>
          </a:p>
        </p:txBody>
      </p:sp>
      <p:sp>
        <p:nvSpPr>
          <p:cNvPr id="10" name="AutoShape 77"/>
          <p:cNvSpPr>
            <a:spLocks noChangeAspect="1" noChangeArrowheads="1" noTextEdit="1"/>
          </p:cNvSpPr>
          <p:nvPr userDrawn="1"/>
        </p:nvSpPr>
        <p:spPr bwMode="auto">
          <a:xfrm>
            <a:off x="3236026" y="1102886"/>
            <a:ext cx="1257051" cy="1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5883" tIns="32941" rIns="65883" bIns="32941" numCol="1" anchor="t" anchorCtr="0" compatLnSpc="1">
            <a:prstTxWarp prst="textNoShape">
              <a:avLst/>
            </a:prstTxWarp>
          </a:bodyPr>
          <a:lstStyle/>
          <a:p>
            <a:pPr defTabSz="672068">
              <a:defRPr/>
            </a:pPr>
            <a:endParaRPr lang="en-US" sz="1297">
              <a:solidFill>
                <a:srgbClr val="404040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30143" y="891393"/>
            <a:ext cx="4060540" cy="1371179"/>
            <a:chOff x="446695" y="1211263"/>
            <a:chExt cx="5524839" cy="1865385"/>
          </a:xfrm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446695" y="1211263"/>
              <a:ext cx="5524839" cy="18653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82806" tIns="44802" rIns="89606" bIns="44802" numCol="1" anchor="ctr" anchorCtr="0" compatLnSpc="1">
              <a:prstTxWarp prst="textNoShape">
                <a:avLst/>
              </a:prstTxWarp>
            </a:bodyPr>
            <a:lstStyle/>
            <a:p>
              <a:pPr defTabSz="672068">
                <a:lnSpc>
                  <a:spcPct val="80000"/>
                </a:lnSpc>
                <a:spcBef>
                  <a:spcPts val="432"/>
                </a:spcBef>
                <a:spcAft>
                  <a:spcPts val="432"/>
                </a:spcAft>
                <a:defRPr/>
              </a:pPr>
              <a:r>
                <a:rPr lang="en-US" sz="2940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</a:rPr>
                <a:t>Office 365 Network</a:t>
              </a:r>
            </a:p>
            <a:p>
              <a:pPr defTabSz="672068">
                <a:lnSpc>
                  <a:spcPct val="80000"/>
                </a:lnSpc>
                <a:spcBef>
                  <a:spcPts val="432"/>
                </a:spcBef>
                <a:spcAft>
                  <a:spcPts val="432"/>
                </a:spcAft>
                <a:defRPr/>
              </a:pPr>
              <a:r>
                <a:rPr lang="en-US" sz="1323" u="sng" dirty="0">
                  <a:solidFill>
                    <a:srgbClr val="FFFFFF"/>
                  </a:solidFill>
                </a:rPr>
                <a:t>https://www.yammer.com/itpronetwork </a:t>
              </a:r>
            </a:p>
          </p:txBody>
        </p:sp>
        <p:sp>
          <p:nvSpPr>
            <p:cNvPr id="13" name="Freeform 9"/>
            <p:cNvSpPr>
              <a:spLocks noChangeAspect="1" noEditPoints="1"/>
            </p:cNvSpPr>
            <p:nvPr/>
          </p:nvSpPr>
          <p:spPr bwMode="black">
            <a:xfrm>
              <a:off x="4932958" y="1756934"/>
              <a:ext cx="865676" cy="818616"/>
            </a:xfrm>
            <a:custGeom>
              <a:avLst/>
              <a:gdLst>
                <a:gd name="T0" fmla="*/ 513 w 589"/>
                <a:gd name="T1" fmla="*/ 0 h 556"/>
                <a:gd name="T2" fmla="*/ 76 w 589"/>
                <a:gd name="T3" fmla="*/ 0 h 556"/>
                <a:gd name="T4" fmla="*/ 0 w 589"/>
                <a:gd name="T5" fmla="*/ 76 h 556"/>
                <a:gd name="T6" fmla="*/ 0 w 589"/>
                <a:gd name="T7" fmla="*/ 412 h 556"/>
                <a:gd name="T8" fmla="*/ 76 w 589"/>
                <a:gd name="T9" fmla="*/ 488 h 556"/>
                <a:gd name="T10" fmla="*/ 155 w 589"/>
                <a:gd name="T11" fmla="*/ 488 h 556"/>
                <a:gd name="T12" fmla="*/ 155 w 589"/>
                <a:gd name="T13" fmla="*/ 556 h 556"/>
                <a:gd name="T14" fmla="*/ 251 w 589"/>
                <a:gd name="T15" fmla="*/ 488 h 556"/>
                <a:gd name="T16" fmla="*/ 513 w 589"/>
                <a:gd name="T17" fmla="*/ 488 h 556"/>
                <a:gd name="T18" fmla="*/ 589 w 589"/>
                <a:gd name="T19" fmla="*/ 412 h 556"/>
                <a:gd name="T20" fmla="*/ 589 w 589"/>
                <a:gd name="T21" fmla="*/ 76 h 556"/>
                <a:gd name="T22" fmla="*/ 513 w 589"/>
                <a:gd name="T23" fmla="*/ 0 h 556"/>
                <a:gd name="T24" fmla="*/ 413 w 589"/>
                <a:gd name="T25" fmla="*/ 119 h 556"/>
                <a:gd name="T26" fmla="*/ 439 w 589"/>
                <a:gd name="T27" fmla="*/ 126 h 556"/>
                <a:gd name="T28" fmla="*/ 432 w 589"/>
                <a:gd name="T29" fmla="*/ 153 h 556"/>
                <a:gd name="T30" fmla="*/ 322 w 589"/>
                <a:gd name="T31" fmla="*/ 193 h 556"/>
                <a:gd name="T32" fmla="*/ 413 w 589"/>
                <a:gd name="T33" fmla="*/ 119 h 556"/>
                <a:gd name="T34" fmla="*/ 315 w 589"/>
                <a:gd name="T35" fmla="*/ 108 h 556"/>
                <a:gd name="T36" fmla="*/ 314 w 589"/>
                <a:gd name="T37" fmla="*/ 109 h 556"/>
                <a:gd name="T38" fmla="*/ 315 w 589"/>
                <a:gd name="T39" fmla="*/ 109 h 556"/>
                <a:gd name="T40" fmla="*/ 313 w 589"/>
                <a:gd name="T41" fmla="*/ 113 h 556"/>
                <a:gd name="T42" fmla="*/ 223 w 589"/>
                <a:gd name="T43" fmla="*/ 337 h 556"/>
                <a:gd name="T44" fmla="*/ 144 w 589"/>
                <a:gd name="T45" fmla="*/ 405 h 556"/>
                <a:gd name="T46" fmla="*/ 123 w 589"/>
                <a:gd name="T47" fmla="*/ 403 h 556"/>
                <a:gd name="T48" fmla="*/ 111 w 589"/>
                <a:gd name="T49" fmla="*/ 381 h 556"/>
                <a:gd name="T50" fmla="*/ 129 w 589"/>
                <a:gd name="T51" fmla="*/ 368 h 556"/>
                <a:gd name="T52" fmla="*/ 141 w 589"/>
                <a:gd name="T53" fmla="*/ 368 h 556"/>
                <a:gd name="T54" fmla="*/ 185 w 589"/>
                <a:gd name="T55" fmla="*/ 329 h 556"/>
                <a:gd name="T56" fmla="*/ 190 w 589"/>
                <a:gd name="T57" fmla="*/ 318 h 556"/>
                <a:gd name="T58" fmla="*/ 104 w 589"/>
                <a:gd name="T59" fmla="*/ 107 h 556"/>
                <a:gd name="T60" fmla="*/ 116 w 589"/>
                <a:gd name="T61" fmla="*/ 81 h 556"/>
                <a:gd name="T62" fmla="*/ 143 w 589"/>
                <a:gd name="T63" fmla="*/ 91 h 556"/>
                <a:gd name="T64" fmla="*/ 144 w 589"/>
                <a:gd name="T65" fmla="*/ 94 h 556"/>
                <a:gd name="T66" fmla="*/ 144 w 589"/>
                <a:gd name="T67" fmla="*/ 94 h 556"/>
                <a:gd name="T68" fmla="*/ 211 w 589"/>
                <a:gd name="T69" fmla="*/ 265 h 556"/>
                <a:gd name="T70" fmla="*/ 213 w 589"/>
                <a:gd name="T71" fmla="*/ 265 h 556"/>
                <a:gd name="T72" fmla="*/ 276 w 589"/>
                <a:gd name="T73" fmla="*/ 97 h 556"/>
                <a:gd name="T74" fmla="*/ 277 w 589"/>
                <a:gd name="T75" fmla="*/ 97 h 556"/>
                <a:gd name="T76" fmla="*/ 277 w 589"/>
                <a:gd name="T77" fmla="*/ 96 h 556"/>
                <a:gd name="T78" fmla="*/ 277 w 589"/>
                <a:gd name="T79" fmla="*/ 95 h 556"/>
                <a:gd name="T80" fmla="*/ 302 w 589"/>
                <a:gd name="T81" fmla="*/ 83 h 556"/>
                <a:gd name="T82" fmla="*/ 315 w 589"/>
                <a:gd name="T83" fmla="*/ 108 h 556"/>
                <a:gd name="T84" fmla="*/ 439 w 589"/>
                <a:gd name="T85" fmla="*/ 363 h 556"/>
                <a:gd name="T86" fmla="*/ 413 w 589"/>
                <a:gd name="T87" fmla="*/ 370 h 556"/>
                <a:gd name="T88" fmla="*/ 322 w 589"/>
                <a:gd name="T89" fmla="*/ 296 h 556"/>
                <a:gd name="T90" fmla="*/ 432 w 589"/>
                <a:gd name="T91" fmla="*/ 336 h 556"/>
                <a:gd name="T92" fmla="*/ 439 w 589"/>
                <a:gd name="T93" fmla="*/ 363 h 556"/>
                <a:gd name="T94" fmla="*/ 467 w 589"/>
                <a:gd name="T95" fmla="*/ 263 h 556"/>
                <a:gd name="T96" fmla="*/ 351 w 589"/>
                <a:gd name="T97" fmla="*/ 244 h 556"/>
                <a:gd name="T98" fmla="*/ 467 w 589"/>
                <a:gd name="T99" fmla="*/ 224 h 556"/>
                <a:gd name="T100" fmla="*/ 486 w 589"/>
                <a:gd name="T101" fmla="*/ 243 h 556"/>
                <a:gd name="T102" fmla="*/ 467 w 589"/>
                <a:gd name="T103" fmla="*/ 263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9" h="556">
                  <a:moveTo>
                    <a:pt x="513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35" y="0"/>
                    <a:pt x="0" y="34"/>
                    <a:pt x="0" y="76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54"/>
                    <a:pt x="35" y="488"/>
                    <a:pt x="76" y="488"/>
                  </a:cubicBezTo>
                  <a:cubicBezTo>
                    <a:pt x="155" y="488"/>
                    <a:pt x="155" y="488"/>
                    <a:pt x="155" y="488"/>
                  </a:cubicBezTo>
                  <a:cubicBezTo>
                    <a:pt x="155" y="556"/>
                    <a:pt x="155" y="556"/>
                    <a:pt x="155" y="556"/>
                  </a:cubicBezTo>
                  <a:cubicBezTo>
                    <a:pt x="251" y="488"/>
                    <a:pt x="251" y="488"/>
                    <a:pt x="251" y="488"/>
                  </a:cubicBezTo>
                  <a:cubicBezTo>
                    <a:pt x="513" y="488"/>
                    <a:pt x="513" y="488"/>
                    <a:pt x="513" y="488"/>
                  </a:cubicBezTo>
                  <a:cubicBezTo>
                    <a:pt x="554" y="488"/>
                    <a:pt x="589" y="454"/>
                    <a:pt x="589" y="412"/>
                  </a:cubicBezTo>
                  <a:cubicBezTo>
                    <a:pt x="589" y="76"/>
                    <a:pt x="589" y="76"/>
                    <a:pt x="589" y="76"/>
                  </a:cubicBezTo>
                  <a:cubicBezTo>
                    <a:pt x="589" y="34"/>
                    <a:pt x="554" y="0"/>
                    <a:pt x="513" y="0"/>
                  </a:cubicBezTo>
                  <a:close/>
                  <a:moveTo>
                    <a:pt x="413" y="119"/>
                  </a:moveTo>
                  <a:cubicBezTo>
                    <a:pt x="422" y="114"/>
                    <a:pt x="434" y="117"/>
                    <a:pt x="439" y="126"/>
                  </a:cubicBezTo>
                  <a:cubicBezTo>
                    <a:pt x="445" y="136"/>
                    <a:pt x="441" y="147"/>
                    <a:pt x="432" y="153"/>
                  </a:cubicBezTo>
                  <a:cubicBezTo>
                    <a:pt x="423" y="158"/>
                    <a:pt x="328" y="203"/>
                    <a:pt x="322" y="193"/>
                  </a:cubicBezTo>
                  <a:cubicBezTo>
                    <a:pt x="317" y="184"/>
                    <a:pt x="403" y="124"/>
                    <a:pt x="413" y="119"/>
                  </a:cubicBezTo>
                  <a:close/>
                  <a:moveTo>
                    <a:pt x="315" y="108"/>
                  </a:moveTo>
                  <a:cubicBezTo>
                    <a:pt x="315" y="108"/>
                    <a:pt x="315" y="108"/>
                    <a:pt x="314" y="109"/>
                  </a:cubicBezTo>
                  <a:cubicBezTo>
                    <a:pt x="315" y="109"/>
                    <a:pt x="315" y="109"/>
                    <a:pt x="315" y="109"/>
                  </a:cubicBezTo>
                  <a:cubicBezTo>
                    <a:pt x="314" y="110"/>
                    <a:pt x="314" y="111"/>
                    <a:pt x="313" y="113"/>
                  </a:cubicBezTo>
                  <a:cubicBezTo>
                    <a:pt x="309" y="122"/>
                    <a:pt x="223" y="337"/>
                    <a:pt x="223" y="337"/>
                  </a:cubicBezTo>
                  <a:cubicBezTo>
                    <a:pt x="207" y="377"/>
                    <a:pt x="191" y="405"/>
                    <a:pt x="144" y="405"/>
                  </a:cubicBezTo>
                  <a:cubicBezTo>
                    <a:pt x="137" y="405"/>
                    <a:pt x="130" y="404"/>
                    <a:pt x="123" y="403"/>
                  </a:cubicBezTo>
                  <a:cubicBezTo>
                    <a:pt x="114" y="400"/>
                    <a:pt x="108" y="391"/>
                    <a:pt x="111" y="381"/>
                  </a:cubicBezTo>
                  <a:cubicBezTo>
                    <a:pt x="113" y="373"/>
                    <a:pt x="121" y="367"/>
                    <a:pt x="129" y="368"/>
                  </a:cubicBezTo>
                  <a:cubicBezTo>
                    <a:pt x="130" y="368"/>
                    <a:pt x="138" y="368"/>
                    <a:pt x="141" y="368"/>
                  </a:cubicBezTo>
                  <a:cubicBezTo>
                    <a:pt x="167" y="368"/>
                    <a:pt x="176" y="353"/>
                    <a:pt x="185" y="329"/>
                  </a:cubicBezTo>
                  <a:cubicBezTo>
                    <a:pt x="190" y="318"/>
                    <a:pt x="190" y="318"/>
                    <a:pt x="190" y="318"/>
                  </a:cubicBezTo>
                  <a:cubicBezTo>
                    <a:pt x="190" y="318"/>
                    <a:pt x="112" y="128"/>
                    <a:pt x="104" y="107"/>
                  </a:cubicBezTo>
                  <a:cubicBezTo>
                    <a:pt x="100" y="96"/>
                    <a:pt x="106" y="85"/>
                    <a:pt x="116" y="81"/>
                  </a:cubicBezTo>
                  <a:cubicBezTo>
                    <a:pt x="127" y="77"/>
                    <a:pt x="138" y="82"/>
                    <a:pt x="143" y="91"/>
                  </a:cubicBezTo>
                  <a:cubicBezTo>
                    <a:pt x="144" y="94"/>
                    <a:pt x="144" y="94"/>
                    <a:pt x="144" y="94"/>
                  </a:cubicBezTo>
                  <a:cubicBezTo>
                    <a:pt x="144" y="94"/>
                    <a:pt x="144" y="94"/>
                    <a:pt x="144" y="94"/>
                  </a:cubicBezTo>
                  <a:cubicBezTo>
                    <a:pt x="211" y="265"/>
                    <a:pt x="211" y="265"/>
                    <a:pt x="211" y="265"/>
                  </a:cubicBezTo>
                  <a:cubicBezTo>
                    <a:pt x="213" y="265"/>
                    <a:pt x="213" y="265"/>
                    <a:pt x="213" y="265"/>
                  </a:cubicBezTo>
                  <a:cubicBezTo>
                    <a:pt x="213" y="265"/>
                    <a:pt x="270" y="115"/>
                    <a:pt x="276" y="97"/>
                  </a:cubicBezTo>
                  <a:cubicBezTo>
                    <a:pt x="277" y="97"/>
                    <a:pt x="277" y="97"/>
                    <a:pt x="277" y="97"/>
                  </a:cubicBezTo>
                  <a:cubicBezTo>
                    <a:pt x="277" y="96"/>
                    <a:pt x="277" y="96"/>
                    <a:pt x="277" y="96"/>
                  </a:cubicBezTo>
                  <a:cubicBezTo>
                    <a:pt x="277" y="96"/>
                    <a:pt x="277" y="95"/>
                    <a:pt x="277" y="95"/>
                  </a:cubicBezTo>
                  <a:cubicBezTo>
                    <a:pt x="281" y="85"/>
                    <a:pt x="292" y="80"/>
                    <a:pt x="302" y="83"/>
                  </a:cubicBezTo>
                  <a:cubicBezTo>
                    <a:pt x="312" y="86"/>
                    <a:pt x="318" y="97"/>
                    <a:pt x="315" y="108"/>
                  </a:cubicBezTo>
                  <a:close/>
                  <a:moveTo>
                    <a:pt x="439" y="363"/>
                  </a:moveTo>
                  <a:cubicBezTo>
                    <a:pt x="434" y="372"/>
                    <a:pt x="422" y="376"/>
                    <a:pt x="413" y="370"/>
                  </a:cubicBezTo>
                  <a:cubicBezTo>
                    <a:pt x="403" y="365"/>
                    <a:pt x="317" y="305"/>
                    <a:pt x="322" y="296"/>
                  </a:cubicBezTo>
                  <a:cubicBezTo>
                    <a:pt x="328" y="286"/>
                    <a:pt x="423" y="331"/>
                    <a:pt x="432" y="336"/>
                  </a:cubicBezTo>
                  <a:cubicBezTo>
                    <a:pt x="441" y="342"/>
                    <a:pt x="445" y="353"/>
                    <a:pt x="439" y="363"/>
                  </a:cubicBezTo>
                  <a:close/>
                  <a:moveTo>
                    <a:pt x="467" y="263"/>
                  </a:moveTo>
                  <a:cubicBezTo>
                    <a:pt x="456" y="263"/>
                    <a:pt x="351" y="255"/>
                    <a:pt x="351" y="244"/>
                  </a:cubicBezTo>
                  <a:cubicBezTo>
                    <a:pt x="351" y="234"/>
                    <a:pt x="456" y="224"/>
                    <a:pt x="467" y="224"/>
                  </a:cubicBezTo>
                  <a:cubicBezTo>
                    <a:pt x="477" y="224"/>
                    <a:pt x="486" y="232"/>
                    <a:pt x="486" y="243"/>
                  </a:cubicBezTo>
                  <a:cubicBezTo>
                    <a:pt x="486" y="254"/>
                    <a:pt x="477" y="263"/>
                    <a:pt x="467" y="2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9606" tIns="44802" rIns="89606" bIns="44802" numCol="1" anchor="t" anchorCtr="0" compatLnSpc="1">
              <a:prstTxWarp prst="textNoShape">
                <a:avLst/>
              </a:prstTxWarp>
            </a:bodyPr>
            <a:lstStyle/>
            <a:p>
              <a:pPr defTabSz="685534">
                <a:defRPr/>
              </a:pPr>
              <a:endParaRPr lang="en-US" sz="1297" kern="0" dirty="0">
                <a:solidFill>
                  <a:srgbClr val="505050"/>
                </a:solidFill>
              </a:endParaRPr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6033390" y="896079"/>
            <a:ext cx="2781054" cy="2662599"/>
            <a:chOff x="8206628" y="1217640"/>
            <a:chExt cx="3783948" cy="3622263"/>
          </a:xfrm>
        </p:grpSpPr>
        <p:grpSp>
          <p:nvGrpSpPr>
            <p:cNvPr id="15" name="Group 14"/>
            <p:cNvGrpSpPr/>
            <p:nvPr/>
          </p:nvGrpSpPr>
          <p:grpSpPr>
            <a:xfrm>
              <a:off x="10137980" y="1225066"/>
              <a:ext cx="1836984" cy="3614837"/>
              <a:chOff x="10137980" y="1225066"/>
              <a:chExt cx="1836984" cy="3614837"/>
            </a:xfrm>
          </p:grpSpPr>
          <p:sp>
            <p:nvSpPr>
              <p:cNvPr id="20" name="Rectangle 179"/>
              <p:cNvSpPr>
                <a:spLocks noChangeArrowheads="1"/>
              </p:cNvSpPr>
              <p:nvPr/>
            </p:nvSpPr>
            <p:spPr bwMode="auto">
              <a:xfrm>
                <a:off x="10137980" y="1225066"/>
                <a:ext cx="1836984" cy="3614837"/>
              </a:xfrm>
              <a:prstGeom prst="rect">
                <a:avLst/>
              </a:prstGeom>
              <a:solidFill>
                <a:srgbClr val="0078D7"/>
              </a:solidFill>
              <a:ln>
                <a:noFill/>
              </a:ln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21" name="Freeform 316"/>
              <p:cNvSpPr>
                <a:spLocks/>
              </p:cNvSpPr>
              <p:nvPr/>
            </p:nvSpPr>
            <p:spPr bwMode="auto">
              <a:xfrm>
                <a:off x="10342441" y="3438133"/>
                <a:ext cx="1444690" cy="1092432"/>
              </a:xfrm>
              <a:custGeom>
                <a:avLst/>
                <a:gdLst>
                  <a:gd name="T0" fmla="*/ 1244 w 2575"/>
                  <a:gd name="T1" fmla="*/ 688 h 1947"/>
                  <a:gd name="T2" fmla="*/ 1541 w 2575"/>
                  <a:gd name="T3" fmla="*/ 140 h 1947"/>
                  <a:gd name="T4" fmla="*/ 1624 w 2575"/>
                  <a:gd name="T5" fmla="*/ 122 h 1947"/>
                  <a:gd name="T6" fmla="*/ 1701 w 2575"/>
                  <a:gd name="T7" fmla="*/ 67 h 1947"/>
                  <a:gd name="T8" fmla="*/ 1736 w 2575"/>
                  <a:gd name="T9" fmla="*/ 115 h 1947"/>
                  <a:gd name="T10" fmla="*/ 1710 w 2575"/>
                  <a:gd name="T11" fmla="*/ 202 h 1947"/>
                  <a:gd name="T12" fmla="*/ 2253 w 2575"/>
                  <a:gd name="T13" fmla="*/ 661 h 1947"/>
                  <a:gd name="T14" fmla="*/ 2294 w 2575"/>
                  <a:gd name="T15" fmla="*/ 706 h 1947"/>
                  <a:gd name="T16" fmla="*/ 2564 w 2575"/>
                  <a:gd name="T17" fmla="*/ 695 h 1947"/>
                  <a:gd name="T18" fmla="*/ 2339 w 2575"/>
                  <a:gd name="T19" fmla="*/ 828 h 1947"/>
                  <a:gd name="T20" fmla="*/ 2337 w 2575"/>
                  <a:gd name="T21" fmla="*/ 849 h 1947"/>
                  <a:gd name="T22" fmla="*/ 2575 w 2575"/>
                  <a:gd name="T23" fmla="*/ 865 h 1947"/>
                  <a:gd name="T24" fmla="*/ 2273 w 2575"/>
                  <a:gd name="T25" fmla="*/ 984 h 1947"/>
                  <a:gd name="T26" fmla="*/ 1768 w 2575"/>
                  <a:gd name="T27" fmla="*/ 1630 h 1947"/>
                  <a:gd name="T28" fmla="*/ 0 w 2575"/>
                  <a:gd name="T29" fmla="*/ 1328 h 1947"/>
                  <a:gd name="T30" fmla="*/ 951 w 2575"/>
                  <a:gd name="T31" fmla="*/ 1291 h 1947"/>
                  <a:gd name="T32" fmla="*/ 862 w 2575"/>
                  <a:gd name="T33" fmla="*/ 1069 h 1947"/>
                  <a:gd name="T34" fmla="*/ 574 w 2575"/>
                  <a:gd name="T35" fmla="*/ 940 h 1947"/>
                  <a:gd name="T36" fmla="*/ 585 w 2575"/>
                  <a:gd name="T37" fmla="*/ 881 h 1947"/>
                  <a:gd name="T38" fmla="*/ 722 w 2575"/>
                  <a:gd name="T39" fmla="*/ 839 h 1947"/>
                  <a:gd name="T40" fmla="*/ 453 w 2575"/>
                  <a:gd name="T41" fmla="*/ 615 h 1947"/>
                  <a:gd name="T42" fmla="*/ 475 w 2575"/>
                  <a:gd name="T43" fmla="*/ 571 h 1947"/>
                  <a:gd name="T44" fmla="*/ 592 w 2575"/>
                  <a:gd name="T45" fmla="*/ 557 h 1947"/>
                  <a:gd name="T46" fmla="*/ 388 w 2575"/>
                  <a:gd name="T47" fmla="*/ 303 h 1947"/>
                  <a:gd name="T48" fmla="*/ 457 w 2575"/>
                  <a:gd name="T49" fmla="*/ 259 h 1947"/>
                  <a:gd name="T50" fmla="*/ 1244 w 2575"/>
                  <a:gd name="T51" fmla="*/ 688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75" h="1947">
                    <a:moveTo>
                      <a:pt x="1244" y="688"/>
                    </a:moveTo>
                    <a:cubicBezTo>
                      <a:pt x="1326" y="429"/>
                      <a:pt x="1427" y="262"/>
                      <a:pt x="1541" y="140"/>
                    </a:cubicBezTo>
                    <a:cubicBezTo>
                      <a:pt x="1628" y="51"/>
                      <a:pt x="1674" y="21"/>
                      <a:pt x="1624" y="122"/>
                    </a:cubicBezTo>
                    <a:cubicBezTo>
                      <a:pt x="1644" y="103"/>
                      <a:pt x="1676" y="78"/>
                      <a:pt x="1701" y="67"/>
                    </a:cubicBezTo>
                    <a:cubicBezTo>
                      <a:pt x="1843" y="0"/>
                      <a:pt x="1832" y="55"/>
                      <a:pt x="1736" y="115"/>
                    </a:cubicBezTo>
                    <a:cubicBezTo>
                      <a:pt x="1999" y="21"/>
                      <a:pt x="1989" y="140"/>
                      <a:pt x="1710" y="202"/>
                    </a:cubicBezTo>
                    <a:cubicBezTo>
                      <a:pt x="1939" y="207"/>
                      <a:pt x="2182" y="351"/>
                      <a:pt x="2253" y="661"/>
                    </a:cubicBezTo>
                    <a:cubicBezTo>
                      <a:pt x="2262" y="704"/>
                      <a:pt x="2250" y="700"/>
                      <a:pt x="2294" y="706"/>
                    </a:cubicBezTo>
                    <a:cubicBezTo>
                      <a:pt x="2387" y="725"/>
                      <a:pt x="2477" y="723"/>
                      <a:pt x="2564" y="695"/>
                    </a:cubicBezTo>
                    <a:cubicBezTo>
                      <a:pt x="2554" y="759"/>
                      <a:pt x="2470" y="800"/>
                      <a:pt x="2339" y="828"/>
                    </a:cubicBezTo>
                    <a:cubicBezTo>
                      <a:pt x="2289" y="839"/>
                      <a:pt x="2280" y="835"/>
                      <a:pt x="2337" y="849"/>
                    </a:cubicBezTo>
                    <a:cubicBezTo>
                      <a:pt x="2410" y="865"/>
                      <a:pt x="2490" y="869"/>
                      <a:pt x="2575" y="865"/>
                    </a:cubicBezTo>
                    <a:cubicBezTo>
                      <a:pt x="2509" y="943"/>
                      <a:pt x="2403" y="982"/>
                      <a:pt x="2273" y="984"/>
                    </a:cubicBezTo>
                    <a:cubicBezTo>
                      <a:pt x="2191" y="1282"/>
                      <a:pt x="2005" y="1497"/>
                      <a:pt x="1768" y="1630"/>
                    </a:cubicBezTo>
                    <a:cubicBezTo>
                      <a:pt x="1212" y="1947"/>
                      <a:pt x="405" y="1901"/>
                      <a:pt x="0" y="1328"/>
                    </a:cubicBezTo>
                    <a:cubicBezTo>
                      <a:pt x="265" y="1536"/>
                      <a:pt x="658" y="1582"/>
                      <a:pt x="951" y="1291"/>
                    </a:cubicBezTo>
                    <a:cubicBezTo>
                      <a:pt x="759" y="1291"/>
                      <a:pt x="711" y="1147"/>
                      <a:pt x="862" y="1069"/>
                    </a:cubicBezTo>
                    <a:cubicBezTo>
                      <a:pt x="718" y="1066"/>
                      <a:pt x="626" y="1023"/>
                      <a:pt x="574" y="940"/>
                    </a:cubicBezTo>
                    <a:cubicBezTo>
                      <a:pt x="553" y="908"/>
                      <a:pt x="553" y="906"/>
                      <a:pt x="585" y="881"/>
                    </a:cubicBezTo>
                    <a:cubicBezTo>
                      <a:pt x="622" y="855"/>
                      <a:pt x="672" y="844"/>
                      <a:pt x="722" y="839"/>
                    </a:cubicBezTo>
                    <a:cubicBezTo>
                      <a:pt x="574" y="796"/>
                      <a:pt x="485" y="718"/>
                      <a:pt x="453" y="615"/>
                    </a:cubicBezTo>
                    <a:cubicBezTo>
                      <a:pt x="441" y="578"/>
                      <a:pt x="439" y="580"/>
                      <a:pt x="475" y="571"/>
                    </a:cubicBezTo>
                    <a:cubicBezTo>
                      <a:pt x="510" y="564"/>
                      <a:pt x="553" y="557"/>
                      <a:pt x="592" y="557"/>
                    </a:cubicBezTo>
                    <a:cubicBezTo>
                      <a:pt x="475" y="486"/>
                      <a:pt x="407" y="399"/>
                      <a:pt x="388" y="303"/>
                    </a:cubicBezTo>
                    <a:cubicBezTo>
                      <a:pt x="372" y="211"/>
                      <a:pt x="388" y="234"/>
                      <a:pt x="457" y="259"/>
                    </a:cubicBezTo>
                    <a:cubicBezTo>
                      <a:pt x="761" y="376"/>
                      <a:pt x="1063" y="502"/>
                      <a:pt x="1244" y="68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206628" y="1217640"/>
              <a:ext cx="3783948" cy="1856191"/>
              <a:chOff x="8206628" y="1217640"/>
              <a:chExt cx="3783948" cy="1856191"/>
            </a:xfrm>
          </p:grpSpPr>
          <p:sp>
            <p:nvSpPr>
              <p:cNvPr id="17" name="Rectangle 120"/>
              <p:cNvSpPr>
                <a:spLocks noChangeArrowheads="1"/>
              </p:cNvSpPr>
              <p:nvPr/>
            </p:nvSpPr>
            <p:spPr bwMode="auto">
              <a:xfrm>
                <a:off x="8206628" y="1217640"/>
                <a:ext cx="3783948" cy="1856191"/>
              </a:xfrm>
              <a:prstGeom prst="rect">
                <a:avLst/>
              </a:prstGeom>
              <a:solidFill>
                <a:srgbClr val="0078D7"/>
              </a:solidFill>
              <a:ln>
                <a:noFill/>
              </a:ln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8" name="Rectangle 103"/>
              <p:cNvSpPr/>
              <p:nvPr/>
            </p:nvSpPr>
            <p:spPr>
              <a:xfrm>
                <a:off x="8232082" y="2191018"/>
                <a:ext cx="3633944" cy="407465"/>
              </a:xfrm>
              <a:prstGeom prst="rect">
                <a:avLst/>
              </a:prstGeom>
            </p:spPr>
            <p:txBody>
              <a:bodyPr wrap="square" lIns="0" rIns="0" bIns="89606" anchor="b" anchorCtr="0">
                <a:spAutoFit/>
              </a:bodyPr>
              <a:lstStyle/>
              <a:p>
                <a:pPr algn="ctr" defTabSz="672068">
                  <a:lnSpc>
                    <a:spcPct val="80000"/>
                  </a:lnSpc>
                  <a:spcBef>
                    <a:spcPts val="432"/>
                  </a:spcBef>
                  <a:spcAft>
                    <a:spcPts val="432"/>
                  </a:spcAft>
                  <a:defRPr/>
                </a:pPr>
                <a:r>
                  <a:rPr lang="en-US" sz="1323" u="sng" dirty="0">
                    <a:solidFill>
                      <a:srgbClr val="FFFFFF"/>
                    </a:solidFill>
                  </a:rPr>
                  <a:t>@</a:t>
                </a:r>
                <a:r>
                  <a:rPr lang="en-US" sz="1323" u="sng" dirty="0" err="1">
                    <a:solidFill>
                      <a:srgbClr val="FFFFFF"/>
                    </a:solidFill>
                  </a:rPr>
                  <a:t>OfficeDev</a:t>
                </a:r>
                <a:r>
                  <a:rPr lang="en-US" sz="1323" u="sng" dirty="0">
                    <a:solidFill>
                      <a:srgbClr val="FFFFFF"/>
                    </a:solidFill>
                  </a:rPr>
                  <a:t> </a:t>
                </a:r>
              </a:p>
            </p:txBody>
          </p:sp>
          <p:sp>
            <p:nvSpPr>
              <p:cNvPr id="19" name="Rectangle 104"/>
              <p:cNvSpPr/>
              <p:nvPr/>
            </p:nvSpPr>
            <p:spPr>
              <a:xfrm>
                <a:off x="8247644" y="1490659"/>
                <a:ext cx="3644837" cy="935540"/>
              </a:xfrm>
              <a:prstGeom prst="rect">
                <a:avLst/>
              </a:prstGeom>
            </p:spPr>
            <p:txBody>
              <a:bodyPr wrap="square" lIns="179213" tIns="143370" rIns="179213" bIns="89606">
                <a:spAutoFit/>
              </a:bodyPr>
              <a:lstStyle/>
              <a:p>
                <a:pPr algn="ctr" defTabSz="672068">
                  <a:spcBef>
                    <a:spcPts val="432"/>
                  </a:spcBef>
                  <a:spcAft>
                    <a:spcPts val="432"/>
                  </a:spcAft>
                  <a:defRPr/>
                </a:pPr>
                <a:r>
                  <a:rPr lang="en-US" sz="2940" b="1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 Light"/>
                  </a:rPr>
                  <a:t>Twitter</a:t>
                </a:r>
              </a:p>
            </p:txBody>
          </p:sp>
        </p:grpSp>
      </p:grpSp>
      <p:grpSp>
        <p:nvGrpSpPr>
          <p:cNvPr id="22" name="Group 21"/>
          <p:cNvGrpSpPr/>
          <p:nvPr userDrawn="1"/>
        </p:nvGrpSpPr>
        <p:grpSpPr>
          <a:xfrm>
            <a:off x="6044825" y="2320749"/>
            <a:ext cx="1349545" cy="1237929"/>
            <a:chOff x="8272463" y="3235325"/>
            <a:chExt cx="1761331" cy="1615428"/>
          </a:xfrm>
        </p:grpSpPr>
        <p:sp>
          <p:nvSpPr>
            <p:cNvPr id="23" name="Rectangle 179"/>
            <p:cNvSpPr>
              <a:spLocks noChangeArrowheads="1"/>
            </p:cNvSpPr>
            <p:nvPr/>
          </p:nvSpPr>
          <p:spPr bwMode="auto">
            <a:xfrm>
              <a:off x="8272463" y="3235325"/>
              <a:ext cx="1761331" cy="16154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89606" tIns="44802" rIns="89606" bIns="44802" numCol="1" anchor="t" anchorCtr="0" compatLnSpc="1">
              <a:prstTxWarp prst="textNoShape">
                <a:avLst/>
              </a:prstTxWarp>
            </a:bodyPr>
            <a:lstStyle/>
            <a:p>
              <a:pPr defTabSz="672068">
                <a:defRPr/>
              </a:pPr>
              <a:endParaRPr lang="en-US" sz="1297">
                <a:solidFill>
                  <a:srgbClr val="404040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8385175" y="3462338"/>
              <a:ext cx="1535113" cy="1117599"/>
              <a:chOff x="8385175" y="3462338"/>
              <a:chExt cx="1535113" cy="1117599"/>
            </a:xfrm>
          </p:grpSpPr>
          <p:sp>
            <p:nvSpPr>
              <p:cNvPr id="25" name="AutoShape 333"/>
              <p:cNvSpPr>
                <a:spLocks noChangeAspect="1" noChangeArrowheads="1" noTextEdit="1"/>
              </p:cNvSpPr>
              <p:nvPr/>
            </p:nvSpPr>
            <p:spPr bwMode="auto">
              <a:xfrm>
                <a:off x="8385175" y="3462338"/>
                <a:ext cx="1535113" cy="1116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26" name="Freeform 335"/>
              <p:cNvSpPr>
                <a:spLocks/>
              </p:cNvSpPr>
              <p:nvPr/>
            </p:nvSpPr>
            <p:spPr bwMode="auto">
              <a:xfrm>
                <a:off x="9421813" y="3917950"/>
                <a:ext cx="498475" cy="661987"/>
              </a:xfrm>
              <a:custGeom>
                <a:avLst/>
                <a:gdLst>
                  <a:gd name="T0" fmla="*/ 227 w 227"/>
                  <a:gd name="T1" fmla="*/ 301 h 301"/>
                  <a:gd name="T2" fmla="*/ 162 w 227"/>
                  <a:gd name="T3" fmla="*/ 178 h 301"/>
                  <a:gd name="T4" fmla="*/ 168 w 227"/>
                  <a:gd name="T5" fmla="*/ 138 h 301"/>
                  <a:gd name="T6" fmla="*/ 168 w 227"/>
                  <a:gd name="T7" fmla="*/ 91 h 301"/>
                  <a:gd name="T8" fmla="*/ 90 w 227"/>
                  <a:gd name="T9" fmla="*/ 0 h 301"/>
                  <a:gd name="T10" fmla="*/ 0 w 227"/>
                  <a:gd name="T11" fmla="*/ 91 h 301"/>
                  <a:gd name="T12" fmla="*/ 0 w 227"/>
                  <a:gd name="T13" fmla="*/ 138 h 301"/>
                  <a:gd name="T14" fmla="*/ 51 w 227"/>
                  <a:gd name="T15" fmla="*/ 219 h 301"/>
                  <a:gd name="T16" fmla="*/ 77 w 227"/>
                  <a:gd name="T17" fmla="*/ 301 h 301"/>
                  <a:gd name="T18" fmla="*/ 227 w 227"/>
                  <a:gd name="T19" fmla="*/ 301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301">
                    <a:moveTo>
                      <a:pt x="227" y="301"/>
                    </a:moveTo>
                    <a:cubicBezTo>
                      <a:pt x="162" y="178"/>
                      <a:pt x="162" y="178"/>
                      <a:pt x="162" y="178"/>
                    </a:cubicBezTo>
                    <a:cubicBezTo>
                      <a:pt x="166" y="166"/>
                      <a:pt x="168" y="153"/>
                      <a:pt x="168" y="138"/>
                    </a:cubicBezTo>
                    <a:cubicBezTo>
                      <a:pt x="168" y="91"/>
                      <a:pt x="168" y="91"/>
                      <a:pt x="168" y="91"/>
                    </a:cubicBezTo>
                    <a:cubicBezTo>
                      <a:pt x="168" y="41"/>
                      <a:pt x="140" y="0"/>
                      <a:pt x="90" y="0"/>
                    </a:cubicBezTo>
                    <a:cubicBezTo>
                      <a:pt x="41" y="0"/>
                      <a:pt x="0" y="41"/>
                      <a:pt x="0" y="91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74"/>
                      <a:pt x="21" y="205"/>
                      <a:pt x="51" y="219"/>
                    </a:cubicBezTo>
                    <a:cubicBezTo>
                      <a:pt x="77" y="301"/>
                      <a:pt x="77" y="301"/>
                      <a:pt x="77" y="301"/>
                    </a:cubicBezTo>
                    <a:lnTo>
                      <a:pt x="227" y="301"/>
                    </a:lnTo>
                    <a:close/>
                  </a:path>
                </a:pathLst>
              </a:custGeom>
              <a:solidFill>
                <a:srgbClr val="6D5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27" name="Freeform 336"/>
              <p:cNvSpPr>
                <a:spLocks/>
              </p:cNvSpPr>
              <p:nvPr/>
            </p:nvSpPr>
            <p:spPr bwMode="auto">
              <a:xfrm>
                <a:off x="9428163" y="4271963"/>
                <a:ext cx="136525" cy="88900"/>
              </a:xfrm>
              <a:custGeom>
                <a:avLst/>
                <a:gdLst>
                  <a:gd name="T0" fmla="*/ 23 w 62"/>
                  <a:gd name="T1" fmla="*/ 40 h 40"/>
                  <a:gd name="T2" fmla="*/ 62 w 62"/>
                  <a:gd name="T3" fmla="*/ 0 h 40"/>
                  <a:gd name="T4" fmla="*/ 0 w 62"/>
                  <a:gd name="T5" fmla="*/ 0 h 40"/>
                  <a:gd name="T6" fmla="*/ 23 w 62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40">
                    <a:moveTo>
                      <a:pt x="23" y="40"/>
                    </a:moveTo>
                    <a:cubicBezTo>
                      <a:pt x="62" y="0"/>
                      <a:pt x="62" y="0"/>
                      <a:pt x="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12" y="29"/>
                      <a:pt x="23" y="40"/>
                    </a:cubicBezTo>
                    <a:close/>
                  </a:path>
                </a:pathLst>
              </a:custGeom>
              <a:solidFill>
                <a:srgbClr val="4937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28" name="Rectangle 337"/>
              <p:cNvSpPr>
                <a:spLocks noChangeArrowheads="1"/>
              </p:cNvSpPr>
              <p:nvPr/>
            </p:nvSpPr>
            <p:spPr bwMode="auto">
              <a:xfrm>
                <a:off x="8458200" y="3541713"/>
                <a:ext cx="1143000" cy="6556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29" name="Rectangle 338"/>
              <p:cNvSpPr>
                <a:spLocks noChangeArrowheads="1"/>
              </p:cNvSpPr>
              <p:nvPr/>
            </p:nvSpPr>
            <p:spPr bwMode="auto">
              <a:xfrm>
                <a:off x="8458200" y="3644900"/>
                <a:ext cx="211138" cy="552450"/>
              </a:xfrm>
              <a:prstGeom prst="rect">
                <a:avLst/>
              </a:pr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30" name="Rectangle 339"/>
              <p:cNvSpPr>
                <a:spLocks noChangeArrowheads="1"/>
              </p:cNvSpPr>
              <p:nvPr/>
            </p:nvSpPr>
            <p:spPr bwMode="auto">
              <a:xfrm>
                <a:off x="8472488" y="3552825"/>
                <a:ext cx="1138238" cy="92075"/>
              </a:xfrm>
              <a:prstGeom prst="rect">
                <a:avLst/>
              </a:prstGeom>
              <a:solidFill>
                <a:srgbClr val="007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31" name="Freeform 340"/>
              <p:cNvSpPr>
                <a:spLocks noEditPoints="1"/>
              </p:cNvSpPr>
              <p:nvPr/>
            </p:nvSpPr>
            <p:spPr bwMode="auto">
              <a:xfrm>
                <a:off x="8385175" y="3463925"/>
                <a:ext cx="1304925" cy="812800"/>
              </a:xfrm>
              <a:custGeom>
                <a:avLst/>
                <a:gdLst>
                  <a:gd name="T0" fmla="*/ 585 w 594"/>
                  <a:gd name="T1" fmla="*/ 0 h 369"/>
                  <a:gd name="T2" fmla="*/ 8 w 594"/>
                  <a:gd name="T3" fmla="*/ 0 h 369"/>
                  <a:gd name="T4" fmla="*/ 0 w 594"/>
                  <a:gd name="T5" fmla="*/ 9 h 369"/>
                  <a:gd name="T6" fmla="*/ 0 w 594"/>
                  <a:gd name="T7" fmla="*/ 360 h 369"/>
                  <a:gd name="T8" fmla="*/ 8 w 594"/>
                  <a:gd name="T9" fmla="*/ 369 h 369"/>
                  <a:gd name="T10" fmla="*/ 585 w 594"/>
                  <a:gd name="T11" fmla="*/ 369 h 369"/>
                  <a:gd name="T12" fmla="*/ 594 w 594"/>
                  <a:gd name="T13" fmla="*/ 360 h 369"/>
                  <a:gd name="T14" fmla="*/ 594 w 594"/>
                  <a:gd name="T15" fmla="*/ 9 h 369"/>
                  <a:gd name="T16" fmla="*/ 585 w 594"/>
                  <a:gd name="T17" fmla="*/ 0 h 369"/>
                  <a:gd name="T18" fmla="*/ 548 w 594"/>
                  <a:gd name="T19" fmla="*/ 314 h 369"/>
                  <a:gd name="T20" fmla="*/ 541 w 594"/>
                  <a:gd name="T21" fmla="*/ 321 h 369"/>
                  <a:gd name="T22" fmla="*/ 53 w 594"/>
                  <a:gd name="T23" fmla="*/ 321 h 369"/>
                  <a:gd name="T24" fmla="*/ 46 w 594"/>
                  <a:gd name="T25" fmla="*/ 314 h 369"/>
                  <a:gd name="T26" fmla="*/ 46 w 594"/>
                  <a:gd name="T27" fmla="*/ 52 h 369"/>
                  <a:gd name="T28" fmla="*/ 53 w 594"/>
                  <a:gd name="T29" fmla="*/ 45 h 369"/>
                  <a:gd name="T30" fmla="*/ 541 w 594"/>
                  <a:gd name="T31" fmla="*/ 45 h 369"/>
                  <a:gd name="T32" fmla="*/ 548 w 594"/>
                  <a:gd name="T33" fmla="*/ 52 h 369"/>
                  <a:gd name="T34" fmla="*/ 548 w 594"/>
                  <a:gd name="T35" fmla="*/ 314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94" h="369">
                    <a:moveTo>
                      <a:pt x="585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360"/>
                      <a:pt x="0" y="360"/>
                      <a:pt x="0" y="360"/>
                    </a:cubicBezTo>
                    <a:cubicBezTo>
                      <a:pt x="0" y="365"/>
                      <a:pt x="4" y="369"/>
                      <a:pt x="8" y="369"/>
                    </a:cubicBezTo>
                    <a:cubicBezTo>
                      <a:pt x="585" y="369"/>
                      <a:pt x="585" y="369"/>
                      <a:pt x="585" y="369"/>
                    </a:cubicBezTo>
                    <a:cubicBezTo>
                      <a:pt x="590" y="369"/>
                      <a:pt x="594" y="365"/>
                      <a:pt x="594" y="360"/>
                    </a:cubicBezTo>
                    <a:cubicBezTo>
                      <a:pt x="594" y="9"/>
                      <a:pt x="594" y="9"/>
                      <a:pt x="594" y="9"/>
                    </a:cubicBezTo>
                    <a:cubicBezTo>
                      <a:pt x="594" y="4"/>
                      <a:pt x="590" y="0"/>
                      <a:pt x="585" y="0"/>
                    </a:cubicBezTo>
                    <a:close/>
                    <a:moveTo>
                      <a:pt x="548" y="314"/>
                    </a:moveTo>
                    <a:cubicBezTo>
                      <a:pt x="548" y="318"/>
                      <a:pt x="544" y="321"/>
                      <a:pt x="541" y="321"/>
                    </a:cubicBezTo>
                    <a:cubicBezTo>
                      <a:pt x="53" y="321"/>
                      <a:pt x="53" y="321"/>
                      <a:pt x="53" y="321"/>
                    </a:cubicBezTo>
                    <a:cubicBezTo>
                      <a:pt x="49" y="321"/>
                      <a:pt x="46" y="318"/>
                      <a:pt x="46" y="314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6" y="48"/>
                      <a:pt x="49" y="45"/>
                      <a:pt x="53" y="45"/>
                    </a:cubicBezTo>
                    <a:cubicBezTo>
                      <a:pt x="541" y="45"/>
                      <a:pt x="541" y="45"/>
                      <a:pt x="541" y="45"/>
                    </a:cubicBezTo>
                    <a:cubicBezTo>
                      <a:pt x="544" y="45"/>
                      <a:pt x="548" y="48"/>
                      <a:pt x="548" y="52"/>
                    </a:cubicBezTo>
                    <a:lnTo>
                      <a:pt x="548" y="3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32" name="Freeform 341"/>
              <p:cNvSpPr>
                <a:spLocks/>
              </p:cNvSpPr>
              <p:nvPr/>
            </p:nvSpPr>
            <p:spPr bwMode="auto">
              <a:xfrm>
                <a:off x="9010650" y="4197350"/>
                <a:ext cx="53975" cy="52387"/>
              </a:xfrm>
              <a:custGeom>
                <a:avLst/>
                <a:gdLst>
                  <a:gd name="T0" fmla="*/ 34 w 34"/>
                  <a:gd name="T1" fmla="*/ 33 h 33"/>
                  <a:gd name="T2" fmla="*/ 0 w 34"/>
                  <a:gd name="T3" fmla="*/ 29 h 33"/>
                  <a:gd name="T4" fmla="*/ 0 w 34"/>
                  <a:gd name="T5" fmla="*/ 6 h 33"/>
                  <a:gd name="T6" fmla="*/ 34 w 34"/>
                  <a:gd name="T7" fmla="*/ 0 h 33"/>
                  <a:gd name="T8" fmla="*/ 34 w 34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34" y="33"/>
                    </a:moveTo>
                    <a:lnTo>
                      <a:pt x="0" y="29"/>
                    </a:lnTo>
                    <a:lnTo>
                      <a:pt x="0" y="6"/>
                    </a:lnTo>
                    <a:lnTo>
                      <a:pt x="34" y="0"/>
                    </a:lnTo>
                    <a:lnTo>
                      <a:pt x="34" y="33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33" name="Freeform 348"/>
              <p:cNvSpPr>
                <a:spLocks/>
              </p:cNvSpPr>
              <p:nvPr/>
            </p:nvSpPr>
            <p:spPr bwMode="auto">
              <a:xfrm>
                <a:off x="9629775" y="3830638"/>
                <a:ext cx="160338" cy="173037"/>
              </a:xfrm>
              <a:custGeom>
                <a:avLst/>
                <a:gdLst>
                  <a:gd name="T0" fmla="*/ 7 w 73"/>
                  <a:gd name="T1" fmla="*/ 13 h 79"/>
                  <a:gd name="T2" fmla="*/ 7 w 73"/>
                  <a:gd name="T3" fmla="*/ 39 h 79"/>
                  <a:gd name="T4" fmla="*/ 40 w 73"/>
                  <a:gd name="T5" fmla="*/ 72 h 79"/>
                  <a:gd name="T6" fmla="*/ 66 w 73"/>
                  <a:gd name="T7" fmla="*/ 72 h 79"/>
                  <a:gd name="T8" fmla="*/ 66 w 73"/>
                  <a:gd name="T9" fmla="*/ 46 h 79"/>
                  <a:gd name="T10" fmla="*/ 20 w 73"/>
                  <a:gd name="T11" fmla="*/ 0 h 79"/>
                  <a:gd name="T12" fmla="*/ 7 w 73"/>
                  <a:gd name="T13" fmla="*/ 13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79">
                    <a:moveTo>
                      <a:pt x="7" y="13"/>
                    </a:moveTo>
                    <a:cubicBezTo>
                      <a:pt x="0" y="20"/>
                      <a:pt x="0" y="32"/>
                      <a:pt x="7" y="39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7" y="79"/>
                      <a:pt x="59" y="79"/>
                      <a:pt x="66" y="72"/>
                    </a:cubicBezTo>
                    <a:cubicBezTo>
                      <a:pt x="73" y="65"/>
                      <a:pt x="73" y="53"/>
                      <a:pt x="66" y="46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6D5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34" name="Freeform 349"/>
              <p:cNvSpPr>
                <a:spLocks/>
              </p:cNvSpPr>
              <p:nvPr/>
            </p:nvSpPr>
            <p:spPr bwMode="auto">
              <a:xfrm>
                <a:off x="9691688" y="3906838"/>
                <a:ext cx="98425" cy="250825"/>
              </a:xfrm>
              <a:custGeom>
                <a:avLst/>
                <a:gdLst>
                  <a:gd name="T0" fmla="*/ 45 w 45"/>
                  <a:gd name="T1" fmla="*/ 86 h 114"/>
                  <a:gd name="T2" fmla="*/ 23 w 45"/>
                  <a:gd name="T3" fmla="*/ 109 h 114"/>
                  <a:gd name="T4" fmla="*/ 23 w 45"/>
                  <a:gd name="T5" fmla="*/ 109 h 114"/>
                  <a:gd name="T6" fmla="*/ 0 w 45"/>
                  <a:gd name="T7" fmla="*/ 101 h 114"/>
                  <a:gd name="T8" fmla="*/ 0 w 45"/>
                  <a:gd name="T9" fmla="*/ 13 h 114"/>
                  <a:gd name="T10" fmla="*/ 23 w 45"/>
                  <a:gd name="T11" fmla="*/ 5 h 114"/>
                  <a:gd name="T12" fmla="*/ 23 w 45"/>
                  <a:gd name="T13" fmla="*/ 5 h 114"/>
                  <a:gd name="T14" fmla="*/ 45 w 45"/>
                  <a:gd name="T15" fmla="*/ 28 h 114"/>
                  <a:gd name="T16" fmla="*/ 45 w 45"/>
                  <a:gd name="T17" fmla="*/ 8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14">
                    <a:moveTo>
                      <a:pt x="45" y="86"/>
                    </a:moveTo>
                    <a:cubicBezTo>
                      <a:pt x="45" y="98"/>
                      <a:pt x="35" y="109"/>
                      <a:pt x="23" y="109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10" y="109"/>
                      <a:pt x="0" y="114"/>
                      <a:pt x="0" y="10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0"/>
                      <a:pt x="10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35" y="5"/>
                      <a:pt x="45" y="16"/>
                      <a:pt x="45" y="28"/>
                    </a:cubicBezTo>
                    <a:lnTo>
                      <a:pt x="45" y="86"/>
                    </a:lnTo>
                    <a:close/>
                  </a:path>
                </a:pathLst>
              </a:custGeom>
              <a:solidFill>
                <a:srgbClr val="6D5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35" name="Freeform 350"/>
              <p:cNvSpPr>
                <a:spLocks/>
              </p:cNvSpPr>
              <p:nvPr/>
            </p:nvSpPr>
            <p:spPr bwMode="auto">
              <a:xfrm>
                <a:off x="9663113" y="3830638"/>
                <a:ext cx="49213" cy="36512"/>
              </a:xfrm>
              <a:custGeom>
                <a:avLst/>
                <a:gdLst>
                  <a:gd name="T0" fmla="*/ 5 w 22"/>
                  <a:gd name="T1" fmla="*/ 0 h 17"/>
                  <a:gd name="T2" fmla="*/ 0 w 22"/>
                  <a:gd name="T3" fmla="*/ 5 h 17"/>
                  <a:gd name="T4" fmla="*/ 7 w 22"/>
                  <a:gd name="T5" fmla="*/ 12 h 17"/>
                  <a:gd name="T6" fmla="*/ 22 w 22"/>
                  <a:gd name="T7" fmla="*/ 17 h 17"/>
                  <a:gd name="T8" fmla="*/ 5 w 2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1" y="16"/>
                      <a:pt x="17" y="17"/>
                      <a:pt x="22" y="17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693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36" name="Freeform 351"/>
              <p:cNvSpPr>
                <a:spLocks/>
              </p:cNvSpPr>
              <p:nvPr/>
            </p:nvSpPr>
            <p:spPr bwMode="auto">
              <a:xfrm>
                <a:off x="9564688" y="4078288"/>
                <a:ext cx="161925" cy="427037"/>
              </a:xfrm>
              <a:custGeom>
                <a:avLst/>
                <a:gdLst>
                  <a:gd name="T0" fmla="*/ 74 w 74"/>
                  <a:gd name="T1" fmla="*/ 0 h 194"/>
                  <a:gd name="T2" fmla="*/ 0 w 74"/>
                  <a:gd name="T3" fmla="*/ 97 h 194"/>
                  <a:gd name="T4" fmla="*/ 74 w 74"/>
                  <a:gd name="T5" fmla="*/ 194 h 194"/>
                  <a:gd name="T6" fmla="*/ 74 w 74"/>
                  <a:gd name="T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94">
                    <a:moveTo>
                      <a:pt x="74" y="0"/>
                    </a:moveTo>
                    <a:cubicBezTo>
                      <a:pt x="32" y="12"/>
                      <a:pt x="0" y="51"/>
                      <a:pt x="0" y="97"/>
                    </a:cubicBezTo>
                    <a:cubicBezTo>
                      <a:pt x="0" y="143"/>
                      <a:pt x="32" y="182"/>
                      <a:pt x="74" y="194"/>
                    </a:cubicBez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6D5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37" name="Line 352"/>
              <p:cNvSpPr>
                <a:spLocks noChangeShapeType="1"/>
              </p:cNvSpPr>
              <p:nvPr/>
            </p:nvSpPr>
            <p:spPr bwMode="auto">
              <a:xfrm flipH="1">
                <a:off x="8505825" y="3686175"/>
                <a:ext cx="138113" cy="0"/>
              </a:xfrm>
              <a:prstGeom prst="line">
                <a:avLst/>
              </a:prstGeom>
              <a:noFill/>
              <a:ln w="11113" cap="flat">
                <a:solidFill>
                  <a:srgbClr val="9696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38" name="Line 353"/>
              <p:cNvSpPr>
                <a:spLocks noChangeShapeType="1"/>
              </p:cNvSpPr>
              <p:nvPr/>
            </p:nvSpPr>
            <p:spPr bwMode="auto">
              <a:xfrm flipH="1">
                <a:off x="8505825" y="3717925"/>
                <a:ext cx="138113" cy="0"/>
              </a:xfrm>
              <a:prstGeom prst="line">
                <a:avLst/>
              </a:prstGeom>
              <a:noFill/>
              <a:ln w="11113" cap="flat">
                <a:solidFill>
                  <a:srgbClr val="9696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39" name="Line 354"/>
              <p:cNvSpPr>
                <a:spLocks noChangeShapeType="1"/>
              </p:cNvSpPr>
              <p:nvPr/>
            </p:nvSpPr>
            <p:spPr bwMode="auto">
              <a:xfrm flipH="1">
                <a:off x="8505825" y="3746500"/>
                <a:ext cx="138113" cy="0"/>
              </a:xfrm>
              <a:prstGeom prst="line">
                <a:avLst/>
              </a:prstGeom>
              <a:noFill/>
              <a:ln w="11113" cap="flat">
                <a:solidFill>
                  <a:srgbClr val="9696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40" name="Line 355"/>
              <p:cNvSpPr>
                <a:spLocks noChangeShapeType="1"/>
              </p:cNvSpPr>
              <p:nvPr/>
            </p:nvSpPr>
            <p:spPr bwMode="auto">
              <a:xfrm flipH="1">
                <a:off x="8505825" y="3776663"/>
                <a:ext cx="138113" cy="0"/>
              </a:xfrm>
              <a:prstGeom prst="line">
                <a:avLst/>
              </a:prstGeom>
              <a:noFill/>
              <a:ln w="11113" cap="flat">
                <a:solidFill>
                  <a:srgbClr val="9696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41" name="Line 356"/>
              <p:cNvSpPr>
                <a:spLocks noChangeShapeType="1"/>
              </p:cNvSpPr>
              <p:nvPr/>
            </p:nvSpPr>
            <p:spPr bwMode="auto">
              <a:xfrm flipH="1">
                <a:off x="8505825" y="3808413"/>
                <a:ext cx="138113" cy="0"/>
              </a:xfrm>
              <a:prstGeom prst="line">
                <a:avLst/>
              </a:prstGeom>
              <a:noFill/>
              <a:ln w="11113" cap="flat">
                <a:solidFill>
                  <a:srgbClr val="9696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42" name="Line 357"/>
              <p:cNvSpPr>
                <a:spLocks noChangeShapeType="1"/>
              </p:cNvSpPr>
              <p:nvPr/>
            </p:nvSpPr>
            <p:spPr bwMode="auto">
              <a:xfrm flipH="1">
                <a:off x="8505825" y="3838575"/>
                <a:ext cx="138113" cy="0"/>
              </a:xfrm>
              <a:prstGeom prst="line">
                <a:avLst/>
              </a:prstGeom>
              <a:noFill/>
              <a:ln w="11113" cap="flat">
                <a:solidFill>
                  <a:srgbClr val="9696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43" name="Line 358"/>
              <p:cNvSpPr>
                <a:spLocks noChangeShapeType="1"/>
              </p:cNvSpPr>
              <p:nvPr/>
            </p:nvSpPr>
            <p:spPr bwMode="auto">
              <a:xfrm flipH="1">
                <a:off x="8505825" y="3870325"/>
                <a:ext cx="138113" cy="0"/>
              </a:xfrm>
              <a:prstGeom prst="line">
                <a:avLst/>
              </a:prstGeom>
              <a:noFill/>
              <a:ln w="11113" cap="flat">
                <a:solidFill>
                  <a:srgbClr val="96969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49942" y="3693929"/>
                <a:ext cx="307105" cy="443035"/>
              </a:xfrm>
              <a:prstGeom prst="rect">
                <a:avLst/>
              </a:prstGeom>
            </p:spPr>
          </p:pic>
          <p:grpSp>
            <p:nvGrpSpPr>
              <p:cNvPr id="45" name="Group 44"/>
              <p:cNvGrpSpPr/>
              <p:nvPr/>
            </p:nvGrpSpPr>
            <p:grpSpPr>
              <a:xfrm rot="5400000">
                <a:off x="9166188" y="3758283"/>
                <a:ext cx="306387" cy="444499"/>
                <a:chOff x="6878638" y="-701675"/>
                <a:chExt cx="306387" cy="444499"/>
              </a:xfrm>
            </p:grpSpPr>
            <p:sp>
              <p:nvSpPr>
                <p:cNvPr id="46" name="AutoShape 374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878638" y="-701675"/>
                  <a:ext cx="306387" cy="442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47" name="Freeform 376"/>
                <p:cNvSpPr>
                  <a:spLocks/>
                </p:cNvSpPr>
                <p:nvPr/>
              </p:nvSpPr>
              <p:spPr bwMode="auto">
                <a:xfrm>
                  <a:off x="6878638" y="-598488"/>
                  <a:ext cx="52387" cy="60325"/>
                </a:xfrm>
                <a:custGeom>
                  <a:avLst/>
                  <a:gdLst>
                    <a:gd name="T0" fmla="*/ 6 w 31"/>
                    <a:gd name="T1" fmla="*/ 35 h 35"/>
                    <a:gd name="T2" fmla="*/ 31 w 31"/>
                    <a:gd name="T3" fmla="*/ 35 h 35"/>
                    <a:gd name="T4" fmla="*/ 31 w 31"/>
                    <a:gd name="T5" fmla="*/ 0 h 35"/>
                    <a:gd name="T6" fmla="*/ 6 w 31"/>
                    <a:gd name="T7" fmla="*/ 0 h 35"/>
                    <a:gd name="T8" fmla="*/ 0 w 31"/>
                    <a:gd name="T9" fmla="*/ 6 h 35"/>
                    <a:gd name="T10" fmla="*/ 0 w 31"/>
                    <a:gd name="T11" fmla="*/ 29 h 35"/>
                    <a:gd name="T12" fmla="*/ 6 w 31"/>
                    <a:gd name="T13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35">
                      <a:moveTo>
                        <a:pt x="6" y="35"/>
                      </a:moveTo>
                      <a:cubicBezTo>
                        <a:pt x="31" y="35"/>
                        <a:pt x="31" y="35"/>
                        <a:pt x="31" y="35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32"/>
                        <a:pt x="3" y="35"/>
                        <a:pt x="6" y="3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48" name="Rectangle 377"/>
                <p:cNvSpPr>
                  <a:spLocks noChangeArrowheads="1"/>
                </p:cNvSpPr>
                <p:nvPr/>
              </p:nvSpPr>
              <p:spPr bwMode="auto">
                <a:xfrm>
                  <a:off x="6897688" y="-538163"/>
                  <a:ext cx="20637" cy="61912"/>
                </a:xfrm>
                <a:prstGeom prst="rect">
                  <a:avLst/>
                </a:prstGeom>
                <a:solidFill>
                  <a:srgbClr val="0072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49" name="Rectangle 378"/>
                <p:cNvSpPr>
                  <a:spLocks noChangeArrowheads="1"/>
                </p:cNvSpPr>
                <p:nvPr/>
              </p:nvSpPr>
              <p:spPr bwMode="auto">
                <a:xfrm>
                  <a:off x="6897688" y="-538163"/>
                  <a:ext cx="20637" cy="222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0" name="Rectangle 379"/>
                <p:cNvSpPr>
                  <a:spLocks noChangeArrowheads="1"/>
                </p:cNvSpPr>
                <p:nvPr/>
              </p:nvSpPr>
              <p:spPr bwMode="auto">
                <a:xfrm>
                  <a:off x="6897688" y="-439738"/>
                  <a:ext cx="20637" cy="47625"/>
                </a:xfrm>
                <a:prstGeom prst="rect">
                  <a:avLst/>
                </a:prstGeom>
                <a:solidFill>
                  <a:srgbClr val="0072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1" name="Rectangle 380"/>
                <p:cNvSpPr>
                  <a:spLocks noChangeArrowheads="1"/>
                </p:cNvSpPr>
                <p:nvPr/>
              </p:nvSpPr>
              <p:spPr bwMode="auto">
                <a:xfrm>
                  <a:off x="6897688" y="-439738"/>
                  <a:ext cx="20637" cy="222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2" name="Freeform 381"/>
                <p:cNvSpPr>
                  <a:spLocks/>
                </p:cNvSpPr>
                <p:nvPr/>
              </p:nvSpPr>
              <p:spPr bwMode="auto">
                <a:xfrm>
                  <a:off x="6884988" y="-501650"/>
                  <a:ext cx="44450" cy="61912"/>
                </a:xfrm>
                <a:custGeom>
                  <a:avLst/>
                  <a:gdLst>
                    <a:gd name="T0" fmla="*/ 26 w 26"/>
                    <a:gd name="T1" fmla="*/ 29 h 36"/>
                    <a:gd name="T2" fmla="*/ 18 w 26"/>
                    <a:gd name="T3" fmla="*/ 36 h 36"/>
                    <a:gd name="T4" fmla="*/ 7 w 26"/>
                    <a:gd name="T5" fmla="*/ 36 h 36"/>
                    <a:gd name="T6" fmla="*/ 0 w 26"/>
                    <a:gd name="T7" fmla="*/ 29 h 36"/>
                    <a:gd name="T8" fmla="*/ 0 w 26"/>
                    <a:gd name="T9" fmla="*/ 7 h 36"/>
                    <a:gd name="T10" fmla="*/ 7 w 26"/>
                    <a:gd name="T11" fmla="*/ 0 h 36"/>
                    <a:gd name="T12" fmla="*/ 18 w 26"/>
                    <a:gd name="T13" fmla="*/ 0 h 36"/>
                    <a:gd name="T14" fmla="*/ 26 w 26"/>
                    <a:gd name="T15" fmla="*/ 7 h 36"/>
                    <a:gd name="T16" fmla="*/ 26 w 26"/>
                    <a:gd name="T17" fmla="*/ 29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36">
                      <a:moveTo>
                        <a:pt x="26" y="29"/>
                      </a:moveTo>
                      <a:cubicBezTo>
                        <a:pt x="26" y="33"/>
                        <a:pt x="22" y="36"/>
                        <a:pt x="18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3" y="36"/>
                        <a:pt x="0" y="33"/>
                        <a:pt x="0" y="29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0"/>
                        <a:pt x="26" y="3"/>
                        <a:pt x="26" y="7"/>
                      </a:cubicBezTo>
                      <a:lnTo>
                        <a:pt x="26" y="2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3" name="Rectangle 382"/>
                <p:cNvSpPr>
                  <a:spLocks noChangeArrowheads="1"/>
                </p:cNvSpPr>
                <p:nvPr/>
              </p:nvSpPr>
              <p:spPr bwMode="auto">
                <a:xfrm>
                  <a:off x="6978650" y="-506413"/>
                  <a:ext cx="109537" cy="603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4" name="Rectangle 383"/>
                <p:cNvSpPr>
                  <a:spLocks noChangeArrowheads="1"/>
                </p:cNvSpPr>
                <p:nvPr/>
              </p:nvSpPr>
              <p:spPr bwMode="auto">
                <a:xfrm>
                  <a:off x="6978650" y="-519113"/>
                  <a:ext cx="109537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5" name="Rectangle 384"/>
                <p:cNvSpPr>
                  <a:spLocks noChangeArrowheads="1"/>
                </p:cNvSpPr>
                <p:nvPr/>
              </p:nvSpPr>
              <p:spPr bwMode="auto">
                <a:xfrm>
                  <a:off x="6931025" y="-620713"/>
                  <a:ext cx="201612" cy="10477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6" name="Freeform 385"/>
                <p:cNvSpPr>
                  <a:spLocks/>
                </p:cNvSpPr>
                <p:nvPr/>
              </p:nvSpPr>
              <p:spPr bwMode="auto">
                <a:xfrm>
                  <a:off x="6967538" y="-681038"/>
                  <a:ext cx="130175" cy="63500"/>
                </a:xfrm>
                <a:custGeom>
                  <a:avLst/>
                  <a:gdLst>
                    <a:gd name="T0" fmla="*/ 39 w 77"/>
                    <a:gd name="T1" fmla="*/ 0 h 38"/>
                    <a:gd name="T2" fmla="*/ 0 w 77"/>
                    <a:gd name="T3" fmla="*/ 38 h 38"/>
                    <a:gd name="T4" fmla="*/ 77 w 77"/>
                    <a:gd name="T5" fmla="*/ 38 h 38"/>
                    <a:gd name="T6" fmla="*/ 39 w 77"/>
                    <a:gd name="T7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7" h="38">
                      <a:moveTo>
                        <a:pt x="39" y="0"/>
                      </a:moveTo>
                      <a:cubicBezTo>
                        <a:pt x="18" y="0"/>
                        <a:pt x="0" y="17"/>
                        <a:pt x="0" y="38"/>
                      </a:cubicBezTo>
                      <a:cubicBezTo>
                        <a:pt x="77" y="38"/>
                        <a:pt x="77" y="38"/>
                        <a:pt x="77" y="38"/>
                      </a:cubicBezTo>
                      <a:cubicBezTo>
                        <a:pt x="77" y="17"/>
                        <a:pt x="60" y="0"/>
                        <a:pt x="3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7" name="Oval 386"/>
                <p:cNvSpPr>
                  <a:spLocks noChangeArrowheads="1"/>
                </p:cNvSpPr>
                <p:nvPr/>
              </p:nvSpPr>
              <p:spPr bwMode="auto">
                <a:xfrm>
                  <a:off x="6992938" y="-650875"/>
                  <a:ext cx="17462" cy="1746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8" name="Oval 387"/>
                <p:cNvSpPr>
                  <a:spLocks noChangeArrowheads="1"/>
                </p:cNvSpPr>
                <p:nvPr/>
              </p:nvSpPr>
              <p:spPr bwMode="auto">
                <a:xfrm>
                  <a:off x="7058025" y="-650875"/>
                  <a:ext cx="15875" cy="1746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59" name="Freeform 388"/>
                <p:cNvSpPr>
                  <a:spLocks/>
                </p:cNvSpPr>
                <p:nvPr/>
              </p:nvSpPr>
              <p:spPr bwMode="auto">
                <a:xfrm>
                  <a:off x="6973888" y="-588963"/>
                  <a:ext cx="114300" cy="41275"/>
                </a:xfrm>
                <a:custGeom>
                  <a:avLst/>
                  <a:gdLst>
                    <a:gd name="T0" fmla="*/ 67 w 67"/>
                    <a:gd name="T1" fmla="*/ 13 h 25"/>
                    <a:gd name="T2" fmla="*/ 55 w 67"/>
                    <a:gd name="T3" fmla="*/ 25 h 25"/>
                    <a:gd name="T4" fmla="*/ 12 w 67"/>
                    <a:gd name="T5" fmla="*/ 25 h 25"/>
                    <a:gd name="T6" fmla="*/ 0 w 67"/>
                    <a:gd name="T7" fmla="*/ 13 h 25"/>
                    <a:gd name="T8" fmla="*/ 0 w 67"/>
                    <a:gd name="T9" fmla="*/ 13 h 25"/>
                    <a:gd name="T10" fmla="*/ 12 w 67"/>
                    <a:gd name="T11" fmla="*/ 0 h 25"/>
                    <a:gd name="T12" fmla="*/ 55 w 67"/>
                    <a:gd name="T13" fmla="*/ 0 h 25"/>
                    <a:gd name="T14" fmla="*/ 67 w 67"/>
                    <a:gd name="T15" fmla="*/ 13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" h="25">
                      <a:moveTo>
                        <a:pt x="67" y="13"/>
                      </a:moveTo>
                      <a:cubicBezTo>
                        <a:pt x="67" y="19"/>
                        <a:pt x="62" y="25"/>
                        <a:pt x="55" y="25"/>
                      </a:cubicBezTo>
                      <a:cubicBezTo>
                        <a:pt x="12" y="25"/>
                        <a:pt x="12" y="25"/>
                        <a:pt x="12" y="25"/>
                      </a:cubicBezTo>
                      <a:cubicBezTo>
                        <a:pt x="6" y="25"/>
                        <a:pt x="0" y="19"/>
                        <a:pt x="0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6"/>
                        <a:pt x="6" y="0"/>
                        <a:pt x="12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62" y="0"/>
                        <a:pt x="67" y="6"/>
                        <a:pt x="67" y="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60" name="Freeform 389"/>
                <p:cNvSpPr>
                  <a:spLocks/>
                </p:cNvSpPr>
                <p:nvPr/>
              </p:nvSpPr>
              <p:spPr bwMode="auto">
                <a:xfrm>
                  <a:off x="7027863" y="-579438"/>
                  <a:ext cx="6350" cy="25400"/>
                </a:xfrm>
                <a:custGeom>
                  <a:avLst/>
                  <a:gdLst>
                    <a:gd name="T0" fmla="*/ 3 w 3"/>
                    <a:gd name="T1" fmla="*/ 14 h 15"/>
                    <a:gd name="T2" fmla="*/ 2 w 3"/>
                    <a:gd name="T3" fmla="*/ 15 h 15"/>
                    <a:gd name="T4" fmla="*/ 2 w 3"/>
                    <a:gd name="T5" fmla="*/ 15 h 15"/>
                    <a:gd name="T6" fmla="*/ 0 w 3"/>
                    <a:gd name="T7" fmla="*/ 14 h 15"/>
                    <a:gd name="T8" fmla="*/ 0 w 3"/>
                    <a:gd name="T9" fmla="*/ 2 h 15"/>
                    <a:gd name="T10" fmla="*/ 2 w 3"/>
                    <a:gd name="T11" fmla="*/ 0 h 15"/>
                    <a:gd name="T12" fmla="*/ 2 w 3"/>
                    <a:gd name="T13" fmla="*/ 0 h 15"/>
                    <a:gd name="T14" fmla="*/ 3 w 3"/>
                    <a:gd name="T15" fmla="*/ 2 h 15"/>
                    <a:gd name="T16" fmla="*/ 3 w 3"/>
                    <a:gd name="T17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5">
                      <a:moveTo>
                        <a:pt x="3" y="14"/>
                      </a:moveTo>
                      <a:cubicBezTo>
                        <a:pt x="3" y="14"/>
                        <a:pt x="2" y="15"/>
                        <a:pt x="2" y="15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5"/>
                        <a:pt x="0" y="14"/>
                        <a:pt x="0" y="1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3" y="1"/>
                        <a:pt x="3" y="2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B8A4FF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61" name="Freeform 390"/>
                <p:cNvSpPr>
                  <a:spLocks/>
                </p:cNvSpPr>
                <p:nvPr/>
              </p:nvSpPr>
              <p:spPr bwMode="auto">
                <a:xfrm>
                  <a:off x="7016750" y="-579438"/>
                  <a:ext cx="4762" cy="25400"/>
                </a:xfrm>
                <a:custGeom>
                  <a:avLst/>
                  <a:gdLst>
                    <a:gd name="T0" fmla="*/ 3 w 3"/>
                    <a:gd name="T1" fmla="*/ 14 h 15"/>
                    <a:gd name="T2" fmla="*/ 1 w 3"/>
                    <a:gd name="T3" fmla="*/ 15 h 15"/>
                    <a:gd name="T4" fmla="*/ 1 w 3"/>
                    <a:gd name="T5" fmla="*/ 15 h 15"/>
                    <a:gd name="T6" fmla="*/ 0 w 3"/>
                    <a:gd name="T7" fmla="*/ 14 h 15"/>
                    <a:gd name="T8" fmla="*/ 0 w 3"/>
                    <a:gd name="T9" fmla="*/ 2 h 15"/>
                    <a:gd name="T10" fmla="*/ 1 w 3"/>
                    <a:gd name="T11" fmla="*/ 0 h 15"/>
                    <a:gd name="T12" fmla="*/ 1 w 3"/>
                    <a:gd name="T13" fmla="*/ 0 h 15"/>
                    <a:gd name="T14" fmla="*/ 3 w 3"/>
                    <a:gd name="T15" fmla="*/ 2 h 15"/>
                    <a:gd name="T16" fmla="*/ 3 w 3"/>
                    <a:gd name="T17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5">
                      <a:moveTo>
                        <a:pt x="3" y="14"/>
                      </a:moveTo>
                      <a:cubicBezTo>
                        <a:pt x="3" y="14"/>
                        <a:pt x="2" y="15"/>
                        <a:pt x="1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0" y="15"/>
                        <a:pt x="0" y="14"/>
                        <a:pt x="0" y="1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3" y="1"/>
                        <a:pt x="3" y="2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B8A4FF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62" name="Freeform 391"/>
                <p:cNvSpPr>
                  <a:spLocks/>
                </p:cNvSpPr>
                <p:nvPr/>
              </p:nvSpPr>
              <p:spPr bwMode="auto">
                <a:xfrm>
                  <a:off x="7002463" y="-579438"/>
                  <a:ext cx="4762" cy="25400"/>
                </a:xfrm>
                <a:custGeom>
                  <a:avLst/>
                  <a:gdLst>
                    <a:gd name="T0" fmla="*/ 3 w 3"/>
                    <a:gd name="T1" fmla="*/ 14 h 15"/>
                    <a:gd name="T2" fmla="*/ 2 w 3"/>
                    <a:gd name="T3" fmla="*/ 15 h 15"/>
                    <a:gd name="T4" fmla="*/ 2 w 3"/>
                    <a:gd name="T5" fmla="*/ 15 h 15"/>
                    <a:gd name="T6" fmla="*/ 0 w 3"/>
                    <a:gd name="T7" fmla="*/ 14 h 15"/>
                    <a:gd name="T8" fmla="*/ 0 w 3"/>
                    <a:gd name="T9" fmla="*/ 2 h 15"/>
                    <a:gd name="T10" fmla="*/ 2 w 3"/>
                    <a:gd name="T11" fmla="*/ 0 h 15"/>
                    <a:gd name="T12" fmla="*/ 2 w 3"/>
                    <a:gd name="T13" fmla="*/ 0 h 15"/>
                    <a:gd name="T14" fmla="*/ 3 w 3"/>
                    <a:gd name="T15" fmla="*/ 2 h 15"/>
                    <a:gd name="T16" fmla="*/ 3 w 3"/>
                    <a:gd name="T17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5">
                      <a:moveTo>
                        <a:pt x="3" y="14"/>
                      </a:moveTo>
                      <a:cubicBezTo>
                        <a:pt x="3" y="14"/>
                        <a:pt x="3" y="15"/>
                        <a:pt x="2" y="15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5"/>
                        <a:pt x="0" y="14"/>
                        <a:pt x="0" y="1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3" y="0"/>
                        <a:pt x="3" y="1"/>
                        <a:pt x="3" y="2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B8A4FF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63" name="Freeform 392"/>
                <p:cNvSpPr>
                  <a:spLocks/>
                </p:cNvSpPr>
                <p:nvPr/>
              </p:nvSpPr>
              <p:spPr bwMode="auto">
                <a:xfrm>
                  <a:off x="6991350" y="-579438"/>
                  <a:ext cx="4762" cy="25400"/>
                </a:xfrm>
                <a:custGeom>
                  <a:avLst/>
                  <a:gdLst>
                    <a:gd name="T0" fmla="*/ 3 w 3"/>
                    <a:gd name="T1" fmla="*/ 14 h 15"/>
                    <a:gd name="T2" fmla="*/ 1 w 3"/>
                    <a:gd name="T3" fmla="*/ 15 h 15"/>
                    <a:gd name="T4" fmla="*/ 1 w 3"/>
                    <a:gd name="T5" fmla="*/ 15 h 15"/>
                    <a:gd name="T6" fmla="*/ 0 w 3"/>
                    <a:gd name="T7" fmla="*/ 14 h 15"/>
                    <a:gd name="T8" fmla="*/ 0 w 3"/>
                    <a:gd name="T9" fmla="*/ 2 h 15"/>
                    <a:gd name="T10" fmla="*/ 1 w 3"/>
                    <a:gd name="T11" fmla="*/ 0 h 15"/>
                    <a:gd name="T12" fmla="*/ 1 w 3"/>
                    <a:gd name="T13" fmla="*/ 0 h 15"/>
                    <a:gd name="T14" fmla="*/ 3 w 3"/>
                    <a:gd name="T15" fmla="*/ 2 h 15"/>
                    <a:gd name="T16" fmla="*/ 3 w 3"/>
                    <a:gd name="T17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5">
                      <a:moveTo>
                        <a:pt x="3" y="14"/>
                      </a:moveTo>
                      <a:cubicBezTo>
                        <a:pt x="3" y="14"/>
                        <a:pt x="2" y="15"/>
                        <a:pt x="1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5"/>
                        <a:pt x="0" y="14"/>
                        <a:pt x="0" y="1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3" y="1"/>
                        <a:pt x="3" y="2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B8A4FF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64" name="Freeform 393"/>
                <p:cNvSpPr>
                  <a:spLocks/>
                </p:cNvSpPr>
                <p:nvPr/>
              </p:nvSpPr>
              <p:spPr bwMode="auto">
                <a:xfrm>
                  <a:off x="7065963" y="-579438"/>
                  <a:ext cx="4762" cy="25400"/>
                </a:xfrm>
                <a:custGeom>
                  <a:avLst/>
                  <a:gdLst>
                    <a:gd name="T0" fmla="*/ 3 w 3"/>
                    <a:gd name="T1" fmla="*/ 14 h 15"/>
                    <a:gd name="T2" fmla="*/ 2 w 3"/>
                    <a:gd name="T3" fmla="*/ 15 h 15"/>
                    <a:gd name="T4" fmla="*/ 2 w 3"/>
                    <a:gd name="T5" fmla="*/ 15 h 15"/>
                    <a:gd name="T6" fmla="*/ 0 w 3"/>
                    <a:gd name="T7" fmla="*/ 14 h 15"/>
                    <a:gd name="T8" fmla="*/ 0 w 3"/>
                    <a:gd name="T9" fmla="*/ 2 h 15"/>
                    <a:gd name="T10" fmla="*/ 2 w 3"/>
                    <a:gd name="T11" fmla="*/ 0 h 15"/>
                    <a:gd name="T12" fmla="*/ 2 w 3"/>
                    <a:gd name="T13" fmla="*/ 0 h 15"/>
                    <a:gd name="T14" fmla="*/ 3 w 3"/>
                    <a:gd name="T15" fmla="*/ 2 h 15"/>
                    <a:gd name="T16" fmla="*/ 3 w 3"/>
                    <a:gd name="T17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5">
                      <a:moveTo>
                        <a:pt x="3" y="14"/>
                      </a:moveTo>
                      <a:cubicBezTo>
                        <a:pt x="3" y="14"/>
                        <a:pt x="3" y="15"/>
                        <a:pt x="2" y="15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5"/>
                        <a:pt x="0" y="14"/>
                        <a:pt x="0" y="1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3" y="0"/>
                        <a:pt x="3" y="1"/>
                        <a:pt x="3" y="2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B8A4FF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65" name="Freeform 394"/>
                <p:cNvSpPr>
                  <a:spLocks/>
                </p:cNvSpPr>
                <p:nvPr/>
              </p:nvSpPr>
              <p:spPr bwMode="auto">
                <a:xfrm>
                  <a:off x="7053263" y="-579438"/>
                  <a:ext cx="6350" cy="25400"/>
                </a:xfrm>
                <a:custGeom>
                  <a:avLst/>
                  <a:gdLst>
                    <a:gd name="T0" fmla="*/ 3 w 3"/>
                    <a:gd name="T1" fmla="*/ 14 h 15"/>
                    <a:gd name="T2" fmla="*/ 1 w 3"/>
                    <a:gd name="T3" fmla="*/ 15 h 15"/>
                    <a:gd name="T4" fmla="*/ 1 w 3"/>
                    <a:gd name="T5" fmla="*/ 15 h 15"/>
                    <a:gd name="T6" fmla="*/ 0 w 3"/>
                    <a:gd name="T7" fmla="*/ 14 h 15"/>
                    <a:gd name="T8" fmla="*/ 0 w 3"/>
                    <a:gd name="T9" fmla="*/ 2 h 15"/>
                    <a:gd name="T10" fmla="*/ 1 w 3"/>
                    <a:gd name="T11" fmla="*/ 0 h 15"/>
                    <a:gd name="T12" fmla="*/ 1 w 3"/>
                    <a:gd name="T13" fmla="*/ 0 h 15"/>
                    <a:gd name="T14" fmla="*/ 3 w 3"/>
                    <a:gd name="T15" fmla="*/ 2 h 15"/>
                    <a:gd name="T16" fmla="*/ 3 w 3"/>
                    <a:gd name="T17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5">
                      <a:moveTo>
                        <a:pt x="3" y="14"/>
                      </a:moveTo>
                      <a:cubicBezTo>
                        <a:pt x="3" y="14"/>
                        <a:pt x="2" y="15"/>
                        <a:pt x="1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5"/>
                        <a:pt x="0" y="14"/>
                        <a:pt x="0" y="1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3" y="1"/>
                        <a:pt x="3" y="2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B8A4FF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66" name="Freeform 395"/>
                <p:cNvSpPr>
                  <a:spLocks/>
                </p:cNvSpPr>
                <p:nvPr/>
              </p:nvSpPr>
              <p:spPr bwMode="auto">
                <a:xfrm>
                  <a:off x="7040563" y="-579438"/>
                  <a:ext cx="4762" cy="25400"/>
                </a:xfrm>
                <a:custGeom>
                  <a:avLst/>
                  <a:gdLst>
                    <a:gd name="T0" fmla="*/ 3 w 3"/>
                    <a:gd name="T1" fmla="*/ 14 h 15"/>
                    <a:gd name="T2" fmla="*/ 2 w 3"/>
                    <a:gd name="T3" fmla="*/ 15 h 15"/>
                    <a:gd name="T4" fmla="*/ 2 w 3"/>
                    <a:gd name="T5" fmla="*/ 15 h 15"/>
                    <a:gd name="T6" fmla="*/ 0 w 3"/>
                    <a:gd name="T7" fmla="*/ 14 h 15"/>
                    <a:gd name="T8" fmla="*/ 0 w 3"/>
                    <a:gd name="T9" fmla="*/ 2 h 15"/>
                    <a:gd name="T10" fmla="*/ 2 w 3"/>
                    <a:gd name="T11" fmla="*/ 0 h 15"/>
                    <a:gd name="T12" fmla="*/ 2 w 3"/>
                    <a:gd name="T13" fmla="*/ 0 h 15"/>
                    <a:gd name="T14" fmla="*/ 3 w 3"/>
                    <a:gd name="T15" fmla="*/ 2 h 15"/>
                    <a:gd name="T16" fmla="*/ 3 w 3"/>
                    <a:gd name="T17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5">
                      <a:moveTo>
                        <a:pt x="3" y="14"/>
                      </a:moveTo>
                      <a:cubicBezTo>
                        <a:pt x="3" y="14"/>
                        <a:pt x="3" y="15"/>
                        <a:pt x="2" y="15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1" y="15"/>
                        <a:pt x="0" y="14"/>
                        <a:pt x="0" y="14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3" y="0"/>
                        <a:pt x="3" y="1"/>
                        <a:pt x="3" y="2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B8A4FF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67" name="Freeform 396"/>
                <p:cNvSpPr>
                  <a:spLocks/>
                </p:cNvSpPr>
                <p:nvPr/>
              </p:nvSpPr>
              <p:spPr bwMode="auto">
                <a:xfrm>
                  <a:off x="6953250" y="-454025"/>
                  <a:ext cx="155575" cy="44450"/>
                </a:xfrm>
                <a:custGeom>
                  <a:avLst/>
                  <a:gdLst>
                    <a:gd name="T0" fmla="*/ 7 w 91"/>
                    <a:gd name="T1" fmla="*/ 26 h 26"/>
                    <a:gd name="T2" fmla="*/ 0 w 91"/>
                    <a:gd name="T3" fmla="*/ 19 h 26"/>
                    <a:gd name="T4" fmla="*/ 0 w 91"/>
                    <a:gd name="T5" fmla="*/ 8 h 26"/>
                    <a:gd name="T6" fmla="*/ 7 w 91"/>
                    <a:gd name="T7" fmla="*/ 0 h 26"/>
                    <a:gd name="T8" fmla="*/ 84 w 91"/>
                    <a:gd name="T9" fmla="*/ 0 h 26"/>
                    <a:gd name="T10" fmla="*/ 91 w 91"/>
                    <a:gd name="T11" fmla="*/ 8 h 26"/>
                    <a:gd name="T12" fmla="*/ 91 w 91"/>
                    <a:gd name="T13" fmla="*/ 19 h 26"/>
                    <a:gd name="T14" fmla="*/ 84 w 91"/>
                    <a:gd name="T15" fmla="*/ 26 h 26"/>
                    <a:gd name="T16" fmla="*/ 7 w 91"/>
                    <a:gd name="T17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1" h="26">
                      <a:moveTo>
                        <a:pt x="7" y="26"/>
                      </a:moveTo>
                      <a:cubicBezTo>
                        <a:pt x="3" y="26"/>
                        <a:pt x="0" y="23"/>
                        <a:pt x="0" y="19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3" y="0"/>
                        <a:pt x="7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8" y="0"/>
                        <a:pt x="91" y="4"/>
                        <a:pt x="91" y="8"/>
                      </a:cubicBezTo>
                      <a:cubicBezTo>
                        <a:pt x="91" y="19"/>
                        <a:pt x="91" y="19"/>
                        <a:pt x="91" y="19"/>
                      </a:cubicBezTo>
                      <a:cubicBezTo>
                        <a:pt x="91" y="23"/>
                        <a:pt x="88" y="26"/>
                        <a:pt x="84" y="26"/>
                      </a:cubicBezTo>
                      <a:lnTo>
                        <a:pt x="7" y="2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68" name="Rectangle 397"/>
                <p:cNvSpPr>
                  <a:spLocks noChangeArrowheads="1"/>
                </p:cNvSpPr>
                <p:nvPr/>
              </p:nvSpPr>
              <p:spPr bwMode="auto">
                <a:xfrm>
                  <a:off x="6980238" y="-409575"/>
                  <a:ext cx="20637" cy="1238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69" name="Rectangle 398"/>
                <p:cNvSpPr>
                  <a:spLocks noChangeArrowheads="1"/>
                </p:cNvSpPr>
                <p:nvPr/>
              </p:nvSpPr>
              <p:spPr bwMode="auto">
                <a:xfrm>
                  <a:off x="6980238" y="-409575"/>
                  <a:ext cx="20637" cy="2063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70" name="Rectangle 399"/>
                <p:cNvSpPr>
                  <a:spLocks noChangeArrowheads="1"/>
                </p:cNvSpPr>
                <p:nvPr/>
              </p:nvSpPr>
              <p:spPr bwMode="auto">
                <a:xfrm>
                  <a:off x="7069138" y="-409575"/>
                  <a:ext cx="19050" cy="12382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71" name="Rectangle 400"/>
                <p:cNvSpPr>
                  <a:spLocks noChangeArrowheads="1"/>
                </p:cNvSpPr>
                <p:nvPr/>
              </p:nvSpPr>
              <p:spPr bwMode="auto">
                <a:xfrm>
                  <a:off x="7069138" y="-409575"/>
                  <a:ext cx="19050" cy="2063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72" name="Freeform 401"/>
                <p:cNvSpPr>
                  <a:spLocks/>
                </p:cNvSpPr>
                <p:nvPr/>
              </p:nvSpPr>
              <p:spPr bwMode="auto">
                <a:xfrm>
                  <a:off x="7104063" y="-649288"/>
                  <a:ext cx="11112" cy="22225"/>
                </a:xfrm>
                <a:custGeom>
                  <a:avLst/>
                  <a:gdLst>
                    <a:gd name="T0" fmla="*/ 0 w 7"/>
                    <a:gd name="T1" fmla="*/ 0 h 13"/>
                    <a:gd name="T2" fmla="*/ 0 w 7"/>
                    <a:gd name="T3" fmla="*/ 0 h 13"/>
                    <a:gd name="T4" fmla="*/ 0 w 7"/>
                    <a:gd name="T5" fmla="*/ 13 h 13"/>
                    <a:gd name="T6" fmla="*/ 0 w 7"/>
                    <a:gd name="T7" fmla="*/ 13 h 13"/>
                    <a:gd name="T8" fmla="*/ 7 w 7"/>
                    <a:gd name="T9" fmla="*/ 6 h 13"/>
                    <a:gd name="T10" fmla="*/ 0 w 7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3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4" y="13"/>
                        <a:pt x="7" y="10"/>
                        <a:pt x="7" y="6"/>
                      </a:cubicBezTo>
                      <a:cubicBezTo>
                        <a:pt x="7" y="3"/>
                        <a:pt x="4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73" name="Rectangle 402"/>
                <p:cNvSpPr>
                  <a:spLocks noChangeArrowheads="1"/>
                </p:cNvSpPr>
                <p:nvPr/>
              </p:nvSpPr>
              <p:spPr bwMode="auto">
                <a:xfrm>
                  <a:off x="7104063" y="-700088"/>
                  <a:ext cx="1587" cy="61912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74" name="Freeform 403"/>
                <p:cNvSpPr>
                  <a:spLocks/>
                </p:cNvSpPr>
                <p:nvPr/>
              </p:nvSpPr>
              <p:spPr bwMode="auto">
                <a:xfrm>
                  <a:off x="6951663" y="-649288"/>
                  <a:ext cx="12700" cy="22225"/>
                </a:xfrm>
                <a:custGeom>
                  <a:avLst/>
                  <a:gdLst>
                    <a:gd name="T0" fmla="*/ 7 w 7"/>
                    <a:gd name="T1" fmla="*/ 0 h 13"/>
                    <a:gd name="T2" fmla="*/ 7 w 7"/>
                    <a:gd name="T3" fmla="*/ 0 h 13"/>
                    <a:gd name="T4" fmla="*/ 7 w 7"/>
                    <a:gd name="T5" fmla="*/ 13 h 13"/>
                    <a:gd name="T6" fmla="*/ 7 w 7"/>
                    <a:gd name="T7" fmla="*/ 13 h 13"/>
                    <a:gd name="T8" fmla="*/ 0 w 7"/>
                    <a:gd name="T9" fmla="*/ 6 h 13"/>
                    <a:gd name="T10" fmla="*/ 7 w 7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3"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3" y="13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75" name="Rectangle 404"/>
                <p:cNvSpPr>
                  <a:spLocks noChangeArrowheads="1"/>
                </p:cNvSpPr>
                <p:nvPr/>
              </p:nvSpPr>
              <p:spPr bwMode="auto">
                <a:xfrm>
                  <a:off x="6959600" y="-700088"/>
                  <a:ext cx="4762" cy="61912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76" name="Freeform 405"/>
                <p:cNvSpPr>
                  <a:spLocks/>
                </p:cNvSpPr>
                <p:nvPr/>
              </p:nvSpPr>
              <p:spPr bwMode="auto">
                <a:xfrm>
                  <a:off x="6959600" y="-288925"/>
                  <a:ext cx="61912" cy="20637"/>
                </a:xfrm>
                <a:custGeom>
                  <a:avLst/>
                  <a:gdLst>
                    <a:gd name="T0" fmla="*/ 36 w 36"/>
                    <a:gd name="T1" fmla="*/ 12 h 12"/>
                    <a:gd name="T2" fmla="*/ 23 w 36"/>
                    <a:gd name="T3" fmla="*/ 0 h 12"/>
                    <a:gd name="T4" fmla="*/ 13 w 36"/>
                    <a:gd name="T5" fmla="*/ 0 h 12"/>
                    <a:gd name="T6" fmla="*/ 0 w 36"/>
                    <a:gd name="T7" fmla="*/ 12 h 12"/>
                    <a:gd name="T8" fmla="*/ 36 w 36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2">
                      <a:moveTo>
                        <a:pt x="36" y="12"/>
                      </a:moveTo>
                      <a:cubicBezTo>
                        <a:pt x="36" y="5"/>
                        <a:pt x="30" y="0"/>
                        <a:pt x="2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6" y="0"/>
                        <a:pt x="0" y="5"/>
                        <a:pt x="0" y="12"/>
                      </a:cubicBezTo>
                      <a:lnTo>
                        <a:pt x="36" y="1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77" name="Rectangle 406"/>
                <p:cNvSpPr>
                  <a:spLocks noChangeArrowheads="1"/>
                </p:cNvSpPr>
                <p:nvPr/>
              </p:nvSpPr>
              <p:spPr bwMode="auto">
                <a:xfrm>
                  <a:off x="6959600" y="-268288"/>
                  <a:ext cx="61912" cy="1111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78" name="Freeform 407"/>
                <p:cNvSpPr>
                  <a:spLocks/>
                </p:cNvSpPr>
                <p:nvPr/>
              </p:nvSpPr>
              <p:spPr bwMode="auto">
                <a:xfrm>
                  <a:off x="7046913" y="-288925"/>
                  <a:ext cx="63500" cy="20637"/>
                </a:xfrm>
                <a:custGeom>
                  <a:avLst/>
                  <a:gdLst>
                    <a:gd name="T0" fmla="*/ 37 w 37"/>
                    <a:gd name="T1" fmla="*/ 12 h 12"/>
                    <a:gd name="T2" fmla="*/ 23 w 37"/>
                    <a:gd name="T3" fmla="*/ 0 h 12"/>
                    <a:gd name="T4" fmla="*/ 14 w 37"/>
                    <a:gd name="T5" fmla="*/ 0 h 12"/>
                    <a:gd name="T6" fmla="*/ 0 w 37"/>
                    <a:gd name="T7" fmla="*/ 12 h 12"/>
                    <a:gd name="T8" fmla="*/ 37 w 37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">
                      <a:moveTo>
                        <a:pt x="37" y="12"/>
                      </a:moveTo>
                      <a:cubicBezTo>
                        <a:pt x="36" y="5"/>
                        <a:pt x="30" y="0"/>
                        <a:pt x="23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7" y="0"/>
                        <a:pt x="1" y="5"/>
                        <a:pt x="0" y="12"/>
                      </a:cubicBezTo>
                      <a:lnTo>
                        <a:pt x="37" y="1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79" name="Rectangle 408"/>
                <p:cNvSpPr>
                  <a:spLocks noChangeArrowheads="1"/>
                </p:cNvSpPr>
                <p:nvPr/>
              </p:nvSpPr>
              <p:spPr bwMode="auto">
                <a:xfrm>
                  <a:off x="7046913" y="-268288"/>
                  <a:ext cx="63500" cy="1111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80" name="Freeform 409"/>
                <p:cNvSpPr>
                  <a:spLocks/>
                </p:cNvSpPr>
                <p:nvPr/>
              </p:nvSpPr>
              <p:spPr bwMode="auto">
                <a:xfrm>
                  <a:off x="6878638" y="-404813"/>
                  <a:ext cx="57150" cy="50800"/>
                </a:xfrm>
                <a:custGeom>
                  <a:avLst/>
                  <a:gdLst>
                    <a:gd name="T0" fmla="*/ 11 w 34"/>
                    <a:gd name="T1" fmla="*/ 24 h 30"/>
                    <a:gd name="T2" fmla="*/ 8 w 34"/>
                    <a:gd name="T3" fmla="*/ 18 h 30"/>
                    <a:gd name="T4" fmla="*/ 17 w 34"/>
                    <a:gd name="T5" fmla="*/ 9 h 30"/>
                    <a:gd name="T6" fmla="*/ 26 w 34"/>
                    <a:gd name="T7" fmla="*/ 18 h 30"/>
                    <a:gd name="T8" fmla="*/ 23 w 34"/>
                    <a:gd name="T9" fmla="*/ 24 h 30"/>
                    <a:gd name="T10" fmla="*/ 29 w 34"/>
                    <a:gd name="T11" fmla="*/ 30 h 30"/>
                    <a:gd name="T12" fmla="*/ 34 w 34"/>
                    <a:gd name="T13" fmla="*/ 18 h 30"/>
                    <a:gd name="T14" fmla="*/ 17 w 34"/>
                    <a:gd name="T15" fmla="*/ 0 h 30"/>
                    <a:gd name="T16" fmla="*/ 0 w 34"/>
                    <a:gd name="T17" fmla="*/ 18 h 30"/>
                    <a:gd name="T18" fmla="*/ 5 w 34"/>
                    <a:gd name="T19" fmla="*/ 30 h 30"/>
                    <a:gd name="T20" fmla="*/ 11 w 34"/>
                    <a:gd name="T21" fmla="*/ 2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" h="30">
                      <a:moveTo>
                        <a:pt x="11" y="24"/>
                      </a:moveTo>
                      <a:cubicBezTo>
                        <a:pt x="9" y="22"/>
                        <a:pt x="8" y="20"/>
                        <a:pt x="8" y="18"/>
                      </a:cubicBezTo>
                      <a:cubicBezTo>
                        <a:pt x="8" y="13"/>
                        <a:pt x="12" y="9"/>
                        <a:pt x="17" y="9"/>
                      </a:cubicBezTo>
                      <a:cubicBezTo>
                        <a:pt x="22" y="9"/>
                        <a:pt x="26" y="13"/>
                        <a:pt x="26" y="18"/>
                      </a:cubicBezTo>
                      <a:cubicBezTo>
                        <a:pt x="26" y="20"/>
                        <a:pt x="25" y="22"/>
                        <a:pt x="23" y="24"/>
                      </a:cubicBezTo>
                      <a:cubicBezTo>
                        <a:pt x="29" y="30"/>
                        <a:pt x="29" y="30"/>
                        <a:pt x="29" y="30"/>
                      </a:cubicBezTo>
                      <a:cubicBezTo>
                        <a:pt x="32" y="27"/>
                        <a:pt x="34" y="22"/>
                        <a:pt x="34" y="18"/>
                      </a:cubicBezTo>
                      <a:cubicBezTo>
                        <a:pt x="34" y="8"/>
                        <a:pt x="27" y="0"/>
                        <a:pt x="17" y="0"/>
                      </a:cubicBezTo>
                      <a:cubicBezTo>
                        <a:pt x="7" y="0"/>
                        <a:pt x="0" y="8"/>
                        <a:pt x="0" y="18"/>
                      </a:cubicBezTo>
                      <a:cubicBezTo>
                        <a:pt x="0" y="22"/>
                        <a:pt x="2" y="27"/>
                        <a:pt x="5" y="30"/>
                      </a:cubicBezTo>
                      <a:lnTo>
                        <a:pt x="11" y="2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81" name="Freeform 410"/>
                <p:cNvSpPr>
                  <a:spLocks/>
                </p:cNvSpPr>
                <p:nvPr/>
              </p:nvSpPr>
              <p:spPr bwMode="auto">
                <a:xfrm>
                  <a:off x="7131050" y="-598488"/>
                  <a:ext cx="50800" cy="60325"/>
                </a:xfrm>
                <a:custGeom>
                  <a:avLst/>
                  <a:gdLst>
                    <a:gd name="T0" fmla="*/ 24 w 30"/>
                    <a:gd name="T1" fmla="*/ 35 h 35"/>
                    <a:gd name="T2" fmla="*/ 0 w 30"/>
                    <a:gd name="T3" fmla="*/ 35 h 35"/>
                    <a:gd name="T4" fmla="*/ 0 w 30"/>
                    <a:gd name="T5" fmla="*/ 0 h 35"/>
                    <a:gd name="T6" fmla="*/ 24 w 30"/>
                    <a:gd name="T7" fmla="*/ 0 h 35"/>
                    <a:gd name="T8" fmla="*/ 30 w 30"/>
                    <a:gd name="T9" fmla="*/ 6 h 35"/>
                    <a:gd name="T10" fmla="*/ 30 w 30"/>
                    <a:gd name="T11" fmla="*/ 29 h 35"/>
                    <a:gd name="T12" fmla="*/ 24 w 30"/>
                    <a:gd name="T13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35">
                      <a:moveTo>
                        <a:pt x="24" y="35"/>
                      </a:move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8" y="0"/>
                        <a:pt x="30" y="3"/>
                        <a:pt x="30" y="6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2"/>
                        <a:pt x="28" y="35"/>
                        <a:pt x="24" y="3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82" name="Rectangle 411"/>
                <p:cNvSpPr>
                  <a:spLocks noChangeArrowheads="1"/>
                </p:cNvSpPr>
                <p:nvPr/>
              </p:nvSpPr>
              <p:spPr bwMode="auto">
                <a:xfrm>
                  <a:off x="7143750" y="-538163"/>
                  <a:ext cx="19050" cy="61912"/>
                </a:xfrm>
                <a:prstGeom prst="rect">
                  <a:avLst/>
                </a:prstGeom>
                <a:solidFill>
                  <a:srgbClr val="0072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83" name="Rectangle 412"/>
                <p:cNvSpPr>
                  <a:spLocks noChangeArrowheads="1"/>
                </p:cNvSpPr>
                <p:nvPr/>
              </p:nvSpPr>
              <p:spPr bwMode="auto">
                <a:xfrm>
                  <a:off x="7143750" y="-538163"/>
                  <a:ext cx="19050" cy="222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84" name="Rectangle 413"/>
                <p:cNvSpPr>
                  <a:spLocks noChangeArrowheads="1"/>
                </p:cNvSpPr>
                <p:nvPr/>
              </p:nvSpPr>
              <p:spPr bwMode="auto">
                <a:xfrm>
                  <a:off x="7143750" y="-439738"/>
                  <a:ext cx="19050" cy="47625"/>
                </a:xfrm>
                <a:prstGeom prst="rect">
                  <a:avLst/>
                </a:prstGeom>
                <a:solidFill>
                  <a:srgbClr val="0072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85" name="Rectangle 414"/>
                <p:cNvSpPr>
                  <a:spLocks noChangeArrowheads="1"/>
                </p:cNvSpPr>
                <p:nvPr/>
              </p:nvSpPr>
              <p:spPr bwMode="auto">
                <a:xfrm>
                  <a:off x="7143750" y="-439738"/>
                  <a:ext cx="19050" cy="222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86" name="Freeform 415"/>
                <p:cNvSpPr>
                  <a:spLocks/>
                </p:cNvSpPr>
                <p:nvPr/>
              </p:nvSpPr>
              <p:spPr bwMode="auto">
                <a:xfrm>
                  <a:off x="7132638" y="-501650"/>
                  <a:ext cx="42862" cy="61912"/>
                </a:xfrm>
                <a:custGeom>
                  <a:avLst/>
                  <a:gdLst>
                    <a:gd name="T0" fmla="*/ 0 w 25"/>
                    <a:gd name="T1" fmla="*/ 29 h 36"/>
                    <a:gd name="T2" fmla="*/ 7 w 25"/>
                    <a:gd name="T3" fmla="*/ 36 h 36"/>
                    <a:gd name="T4" fmla="*/ 18 w 25"/>
                    <a:gd name="T5" fmla="*/ 36 h 36"/>
                    <a:gd name="T6" fmla="*/ 25 w 25"/>
                    <a:gd name="T7" fmla="*/ 29 h 36"/>
                    <a:gd name="T8" fmla="*/ 25 w 25"/>
                    <a:gd name="T9" fmla="*/ 7 h 36"/>
                    <a:gd name="T10" fmla="*/ 18 w 25"/>
                    <a:gd name="T11" fmla="*/ 0 h 36"/>
                    <a:gd name="T12" fmla="*/ 7 w 25"/>
                    <a:gd name="T13" fmla="*/ 0 h 36"/>
                    <a:gd name="T14" fmla="*/ 0 w 25"/>
                    <a:gd name="T15" fmla="*/ 7 h 36"/>
                    <a:gd name="T16" fmla="*/ 0 w 25"/>
                    <a:gd name="T17" fmla="*/ 29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36">
                      <a:moveTo>
                        <a:pt x="0" y="29"/>
                      </a:moveTo>
                      <a:cubicBezTo>
                        <a:pt x="0" y="33"/>
                        <a:pt x="3" y="36"/>
                        <a:pt x="7" y="36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22" y="36"/>
                        <a:pt x="25" y="33"/>
                        <a:pt x="25" y="29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5" y="3"/>
                        <a:pt x="22" y="0"/>
                        <a:pt x="1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87" name="Freeform 416"/>
                <p:cNvSpPr>
                  <a:spLocks/>
                </p:cNvSpPr>
                <p:nvPr/>
              </p:nvSpPr>
              <p:spPr bwMode="auto">
                <a:xfrm>
                  <a:off x="7123113" y="-404813"/>
                  <a:ext cx="60325" cy="50800"/>
                </a:xfrm>
                <a:custGeom>
                  <a:avLst/>
                  <a:gdLst>
                    <a:gd name="T0" fmla="*/ 24 w 35"/>
                    <a:gd name="T1" fmla="*/ 24 h 30"/>
                    <a:gd name="T2" fmla="*/ 26 w 35"/>
                    <a:gd name="T3" fmla="*/ 18 h 30"/>
                    <a:gd name="T4" fmla="*/ 18 w 35"/>
                    <a:gd name="T5" fmla="*/ 9 h 30"/>
                    <a:gd name="T6" fmla="*/ 9 w 35"/>
                    <a:gd name="T7" fmla="*/ 18 h 30"/>
                    <a:gd name="T8" fmla="*/ 11 w 35"/>
                    <a:gd name="T9" fmla="*/ 24 h 30"/>
                    <a:gd name="T10" fmla="*/ 5 w 35"/>
                    <a:gd name="T11" fmla="*/ 30 h 30"/>
                    <a:gd name="T12" fmla="*/ 0 w 35"/>
                    <a:gd name="T13" fmla="*/ 18 h 30"/>
                    <a:gd name="T14" fmla="*/ 18 w 35"/>
                    <a:gd name="T15" fmla="*/ 0 h 30"/>
                    <a:gd name="T16" fmla="*/ 35 w 35"/>
                    <a:gd name="T17" fmla="*/ 18 h 30"/>
                    <a:gd name="T18" fmla="*/ 30 w 35"/>
                    <a:gd name="T19" fmla="*/ 30 h 30"/>
                    <a:gd name="T20" fmla="*/ 24 w 35"/>
                    <a:gd name="T21" fmla="*/ 2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" h="30">
                      <a:moveTo>
                        <a:pt x="24" y="24"/>
                      </a:moveTo>
                      <a:cubicBezTo>
                        <a:pt x="25" y="22"/>
                        <a:pt x="26" y="20"/>
                        <a:pt x="26" y="18"/>
                      </a:cubicBezTo>
                      <a:cubicBezTo>
                        <a:pt x="26" y="13"/>
                        <a:pt x="22" y="9"/>
                        <a:pt x="18" y="9"/>
                      </a:cubicBezTo>
                      <a:cubicBezTo>
                        <a:pt x="13" y="9"/>
                        <a:pt x="9" y="13"/>
                        <a:pt x="9" y="18"/>
                      </a:cubicBezTo>
                      <a:cubicBezTo>
                        <a:pt x="9" y="20"/>
                        <a:pt x="10" y="22"/>
                        <a:pt x="11" y="24"/>
                      </a:cubicBezTo>
                      <a:cubicBezTo>
                        <a:pt x="5" y="30"/>
                        <a:pt x="5" y="30"/>
                        <a:pt x="5" y="30"/>
                      </a:cubicBezTo>
                      <a:cubicBezTo>
                        <a:pt x="2" y="27"/>
                        <a:pt x="0" y="22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7" y="0"/>
                        <a:pt x="35" y="8"/>
                        <a:pt x="35" y="18"/>
                      </a:cubicBezTo>
                      <a:cubicBezTo>
                        <a:pt x="35" y="22"/>
                        <a:pt x="33" y="27"/>
                        <a:pt x="30" y="30"/>
                      </a:cubicBezTo>
                      <a:lnTo>
                        <a:pt x="24" y="2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</p:grpSp>
        </p:grpSp>
      </p:grpSp>
      <p:grpSp>
        <p:nvGrpSpPr>
          <p:cNvPr id="88" name="Group 87"/>
          <p:cNvGrpSpPr/>
          <p:nvPr userDrawn="1"/>
        </p:nvGrpSpPr>
        <p:grpSpPr>
          <a:xfrm>
            <a:off x="3252095" y="3615386"/>
            <a:ext cx="1306559" cy="1180248"/>
            <a:chOff x="4362450" y="4945063"/>
            <a:chExt cx="1738312" cy="1570037"/>
          </a:xfrm>
        </p:grpSpPr>
        <p:sp>
          <p:nvSpPr>
            <p:cNvPr id="89" name="Rectangle 179"/>
            <p:cNvSpPr>
              <a:spLocks noChangeArrowheads="1"/>
            </p:cNvSpPr>
            <p:nvPr/>
          </p:nvSpPr>
          <p:spPr bwMode="auto">
            <a:xfrm>
              <a:off x="4362450" y="4945063"/>
              <a:ext cx="1738312" cy="1570037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89606" tIns="44802" rIns="89606" bIns="44802" numCol="1" anchor="t" anchorCtr="0" compatLnSpc="1">
              <a:prstTxWarp prst="textNoShape">
                <a:avLst/>
              </a:prstTxWarp>
            </a:bodyPr>
            <a:lstStyle/>
            <a:p>
              <a:pPr defTabSz="672068">
                <a:defRPr/>
              </a:pPr>
              <a:endParaRPr lang="en-US" sz="1297">
                <a:solidFill>
                  <a:srgbClr val="404040"/>
                </a:solidFill>
              </a:endParaRPr>
            </a:p>
          </p:txBody>
        </p: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1773" y="5203812"/>
              <a:ext cx="1639667" cy="1052538"/>
            </a:xfrm>
            <a:prstGeom prst="rect">
              <a:avLst/>
            </a:prstGeom>
          </p:spPr>
        </p:pic>
      </p:grpSp>
      <p:grpSp>
        <p:nvGrpSpPr>
          <p:cNvPr id="91" name="Group 90"/>
          <p:cNvGrpSpPr/>
          <p:nvPr userDrawn="1"/>
        </p:nvGrpSpPr>
        <p:grpSpPr>
          <a:xfrm>
            <a:off x="4452079" y="891393"/>
            <a:ext cx="1523757" cy="1370419"/>
            <a:chOff x="6312693" y="1447156"/>
            <a:chExt cx="1766094" cy="1588144"/>
          </a:xfrm>
        </p:grpSpPr>
        <p:sp>
          <p:nvSpPr>
            <p:cNvPr id="92" name="Rectangle 98"/>
            <p:cNvSpPr>
              <a:spLocks noChangeArrowheads="1"/>
            </p:cNvSpPr>
            <p:nvPr/>
          </p:nvSpPr>
          <p:spPr bwMode="auto">
            <a:xfrm>
              <a:off x="6312693" y="1447156"/>
              <a:ext cx="1766094" cy="1588144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</p:spPr>
          <p:txBody>
            <a:bodyPr vert="horz" wrap="square" lIns="89606" tIns="44802" rIns="89606" bIns="44802" numCol="1" anchor="t" anchorCtr="0" compatLnSpc="1">
              <a:prstTxWarp prst="textNoShape">
                <a:avLst/>
              </a:prstTxWarp>
            </a:bodyPr>
            <a:lstStyle/>
            <a:p>
              <a:pPr defTabSz="672068">
                <a:defRPr/>
              </a:pPr>
              <a:endParaRPr lang="en-US" sz="1297">
                <a:solidFill>
                  <a:srgbClr val="404040"/>
                </a:solidFill>
              </a:endParaRP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6318250" y="1458913"/>
              <a:ext cx="1733550" cy="1576387"/>
              <a:chOff x="6318250" y="1458913"/>
              <a:chExt cx="1733550" cy="1576387"/>
            </a:xfrm>
          </p:grpSpPr>
          <p:sp>
            <p:nvSpPr>
              <p:cNvPr id="94" name="AutoShape 96"/>
              <p:cNvSpPr>
                <a:spLocks noChangeAspect="1" noChangeArrowheads="1" noTextEdit="1"/>
              </p:cNvSpPr>
              <p:nvPr/>
            </p:nvSpPr>
            <p:spPr bwMode="auto">
              <a:xfrm>
                <a:off x="6318250" y="1458913"/>
                <a:ext cx="1733550" cy="1576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95" name="Freeform 420"/>
              <p:cNvSpPr>
                <a:spLocks/>
              </p:cNvSpPr>
              <p:nvPr/>
            </p:nvSpPr>
            <p:spPr bwMode="auto">
              <a:xfrm>
                <a:off x="6389688" y="2171700"/>
                <a:ext cx="550863" cy="644525"/>
              </a:xfrm>
              <a:custGeom>
                <a:avLst/>
                <a:gdLst>
                  <a:gd name="T0" fmla="*/ 0 w 228"/>
                  <a:gd name="T1" fmla="*/ 266 h 266"/>
                  <a:gd name="T2" fmla="*/ 89 w 228"/>
                  <a:gd name="T3" fmla="*/ 153 h 266"/>
                  <a:gd name="T4" fmla="*/ 83 w 228"/>
                  <a:gd name="T5" fmla="*/ 119 h 266"/>
                  <a:gd name="T6" fmla="*/ 83 w 228"/>
                  <a:gd name="T7" fmla="*/ 78 h 266"/>
                  <a:gd name="T8" fmla="*/ 150 w 228"/>
                  <a:gd name="T9" fmla="*/ 0 h 266"/>
                  <a:gd name="T10" fmla="*/ 228 w 228"/>
                  <a:gd name="T11" fmla="*/ 78 h 266"/>
                  <a:gd name="T12" fmla="*/ 228 w 228"/>
                  <a:gd name="T13" fmla="*/ 119 h 266"/>
                  <a:gd name="T14" fmla="*/ 185 w 228"/>
                  <a:gd name="T15" fmla="*/ 189 h 266"/>
                  <a:gd name="T16" fmla="*/ 129 w 228"/>
                  <a:gd name="T17" fmla="*/ 266 h 266"/>
                  <a:gd name="T18" fmla="*/ 0 w 228"/>
                  <a:gd name="T19" fmla="*/ 26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266">
                    <a:moveTo>
                      <a:pt x="0" y="266"/>
                    </a:moveTo>
                    <a:cubicBezTo>
                      <a:pt x="89" y="153"/>
                      <a:pt x="89" y="153"/>
                      <a:pt x="89" y="153"/>
                    </a:cubicBezTo>
                    <a:cubicBezTo>
                      <a:pt x="85" y="143"/>
                      <a:pt x="83" y="131"/>
                      <a:pt x="83" y="119"/>
                    </a:cubicBezTo>
                    <a:cubicBezTo>
                      <a:pt x="83" y="78"/>
                      <a:pt x="83" y="78"/>
                      <a:pt x="83" y="78"/>
                    </a:cubicBezTo>
                    <a:cubicBezTo>
                      <a:pt x="83" y="35"/>
                      <a:pt x="108" y="0"/>
                      <a:pt x="150" y="0"/>
                    </a:cubicBezTo>
                    <a:cubicBezTo>
                      <a:pt x="193" y="0"/>
                      <a:pt x="228" y="35"/>
                      <a:pt x="228" y="78"/>
                    </a:cubicBezTo>
                    <a:cubicBezTo>
                      <a:pt x="228" y="119"/>
                      <a:pt x="228" y="119"/>
                      <a:pt x="228" y="119"/>
                    </a:cubicBezTo>
                    <a:cubicBezTo>
                      <a:pt x="228" y="150"/>
                      <a:pt x="210" y="176"/>
                      <a:pt x="185" y="189"/>
                    </a:cubicBezTo>
                    <a:cubicBezTo>
                      <a:pt x="129" y="266"/>
                      <a:pt x="129" y="266"/>
                      <a:pt x="129" y="266"/>
                    </a:cubicBezTo>
                    <a:cubicBezTo>
                      <a:pt x="0" y="266"/>
                      <a:pt x="0" y="266"/>
                      <a:pt x="0" y="266"/>
                    </a:cubicBezTo>
                  </a:path>
                </a:pathLst>
              </a:custGeom>
              <a:solidFill>
                <a:srgbClr val="EEBD64"/>
              </a:solidFill>
              <a:ln>
                <a:noFill/>
              </a:ln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96" name="Freeform 421"/>
              <p:cNvSpPr>
                <a:spLocks/>
              </p:cNvSpPr>
              <p:nvPr/>
            </p:nvSpPr>
            <p:spPr bwMode="auto">
              <a:xfrm>
                <a:off x="6805613" y="2508250"/>
                <a:ext cx="130175" cy="82550"/>
              </a:xfrm>
              <a:custGeom>
                <a:avLst/>
                <a:gdLst>
                  <a:gd name="T0" fmla="*/ 34 w 54"/>
                  <a:gd name="T1" fmla="*/ 34 h 34"/>
                  <a:gd name="T2" fmla="*/ 0 w 54"/>
                  <a:gd name="T3" fmla="*/ 0 h 34"/>
                  <a:gd name="T4" fmla="*/ 54 w 54"/>
                  <a:gd name="T5" fmla="*/ 0 h 34"/>
                  <a:gd name="T6" fmla="*/ 34 w 54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34">
                    <a:moveTo>
                      <a:pt x="34" y="3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0" y="13"/>
                      <a:pt x="44" y="25"/>
                      <a:pt x="34" y="34"/>
                    </a:cubicBezTo>
                  </a:path>
                </a:pathLst>
              </a:custGeom>
              <a:solidFill>
                <a:srgbClr val="CF8D17"/>
              </a:solidFill>
              <a:ln>
                <a:noFill/>
              </a:ln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97" name="Freeform 422"/>
              <p:cNvSpPr>
                <a:spLocks/>
              </p:cNvSpPr>
              <p:nvPr/>
            </p:nvSpPr>
            <p:spPr bwMode="auto">
              <a:xfrm>
                <a:off x="6686551" y="1739900"/>
                <a:ext cx="1241425" cy="771525"/>
              </a:xfrm>
              <a:custGeom>
                <a:avLst/>
                <a:gdLst>
                  <a:gd name="T0" fmla="*/ 0 w 513"/>
                  <a:gd name="T1" fmla="*/ 311 h 318"/>
                  <a:gd name="T2" fmla="*/ 8 w 513"/>
                  <a:gd name="T3" fmla="*/ 318 h 318"/>
                  <a:gd name="T4" fmla="*/ 506 w 513"/>
                  <a:gd name="T5" fmla="*/ 318 h 318"/>
                  <a:gd name="T6" fmla="*/ 513 w 513"/>
                  <a:gd name="T7" fmla="*/ 311 h 318"/>
                  <a:gd name="T8" fmla="*/ 513 w 513"/>
                  <a:gd name="T9" fmla="*/ 7 h 318"/>
                  <a:gd name="T10" fmla="*/ 506 w 513"/>
                  <a:gd name="T11" fmla="*/ 0 h 318"/>
                  <a:gd name="T12" fmla="*/ 8 w 513"/>
                  <a:gd name="T13" fmla="*/ 0 h 318"/>
                  <a:gd name="T14" fmla="*/ 0 w 513"/>
                  <a:gd name="T15" fmla="*/ 7 h 318"/>
                  <a:gd name="T16" fmla="*/ 0 w 513"/>
                  <a:gd name="T17" fmla="*/ 311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3" h="318">
                    <a:moveTo>
                      <a:pt x="0" y="311"/>
                    </a:moveTo>
                    <a:cubicBezTo>
                      <a:pt x="0" y="315"/>
                      <a:pt x="4" y="318"/>
                      <a:pt x="8" y="318"/>
                    </a:cubicBezTo>
                    <a:cubicBezTo>
                      <a:pt x="506" y="318"/>
                      <a:pt x="506" y="318"/>
                      <a:pt x="506" y="318"/>
                    </a:cubicBezTo>
                    <a:cubicBezTo>
                      <a:pt x="510" y="318"/>
                      <a:pt x="513" y="315"/>
                      <a:pt x="513" y="311"/>
                    </a:cubicBezTo>
                    <a:cubicBezTo>
                      <a:pt x="513" y="7"/>
                      <a:pt x="513" y="7"/>
                      <a:pt x="513" y="7"/>
                    </a:cubicBezTo>
                    <a:cubicBezTo>
                      <a:pt x="513" y="3"/>
                      <a:pt x="510" y="0"/>
                      <a:pt x="50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311"/>
                      <a:pt x="0" y="311"/>
                      <a:pt x="0" y="31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98" name="Freeform 423"/>
              <p:cNvSpPr>
                <a:spLocks/>
              </p:cNvSpPr>
              <p:nvPr/>
            </p:nvSpPr>
            <p:spPr bwMode="auto">
              <a:xfrm>
                <a:off x="6783388" y="1831975"/>
                <a:ext cx="1047750" cy="579438"/>
              </a:xfrm>
              <a:custGeom>
                <a:avLst/>
                <a:gdLst>
                  <a:gd name="T0" fmla="*/ 0 w 433"/>
                  <a:gd name="T1" fmla="*/ 233 h 239"/>
                  <a:gd name="T2" fmla="*/ 6 w 433"/>
                  <a:gd name="T3" fmla="*/ 239 h 239"/>
                  <a:gd name="T4" fmla="*/ 427 w 433"/>
                  <a:gd name="T5" fmla="*/ 239 h 239"/>
                  <a:gd name="T6" fmla="*/ 433 w 433"/>
                  <a:gd name="T7" fmla="*/ 233 h 239"/>
                  <a:gd name="T8" fmla="*/ 433 w 433"/>
                  <a:gd name="T9" fmla="*/ 6 h 239"/>
                  <a:gd name="T10" fmla="*/ 427 w 433"/>
                  <a:gd name="T11" fmla="*/ 0 h 239"/>
                  <a:gd name="T12" fmla="*/ 6 w 433"/>
                  <a:gd name="T13" fmla="*/ 0 h 239"/>
                  <a:gd name="T14" fmla="*/ 0 w 433"/>
                  <a:gd name="T15" fmla="*/ 6 h 239"/>
                  <a:gd name="T16" fmla="*/ 0 w 433"/>
                  <a:gd name="T17" fmla="*/ 233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3" h="239">
                    <a:moveTo>
                      <a:pt x="0" y="233"/>
                    </a:moveTo>
                    <a:cubicBezTo>
                      <a:pt x="0" y="236"/>
                      <a:pt x="3" y="239"/>
                      <a:pt x="6" y="239"/>
                    </a:cubicBezTo>
                    <a:cubicBezTo>
                      <a:pt x="427" y="239"/>
                      <a:pt x="427" y="239"/>
                      <a:pt x="427" y="239"/>
                    </a:cubicBezTo>
                    <a:cubicBezTo>
                      <a:pt x="431" y="239"/>
                      <a:pt x="433" y="236"/>
                      <a:pt x="433" y="233"/>
                    </a:cubicBezTo>
                    <a:cubicBezTo>
                      <a:pt x="433" y="6"/>
                      <a:pt x="433" y="6"/>
                      <a:pt x="433" y="6"/>
                    </a:cubicBezTo>
                    <a:cubicBezTo>
                      <a:pt x="433" y="3"/>
                      <a:pt x="431" y="0"/>
                      <a:pt x="42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33"/>
                      <a:pt x="0" y="233"/>
                      <a:pt x="0" y="233"/>
                    </a:cubicBezTo>
                  </a:path>
                </a:pathLst>
              </a:custGeom>
              <a:solidFill>
                <a:srgbClr val="EC00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99" name="Rectangle 424"/>
              <p:cNvSpPr>
                <a:spLocks noChangeArrowheads="1"/>
              </p:cNvSpPr>
              <p:nvPr/>
            </p:nvSpPr>
            <p:spPr bwMode="auto">
              <a:xfrm>
                <a:off x="6865938" y="1965325"/>
                <a:ext cx="244475" cy="1190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00" name="Rectangle 425"/>
              <p:cNvSpPr>
                <a:spLocks noChangeArrowheads="1"/>
              </p:cNvSpPr>
              <p:nvPr/>
            </p:nvSpPr>
            <p:spPr bwMode="auto">
              <a:xfrm>
                <a:off x="6865938" y="1965325"/>
                <a:ext cx="2444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01" name="Rectangle 426"/>
              <p:cNvSpPr>
                <a:spLocks noChangeArrowheads="1"/>
              </p:cNvSpPr>
              <p:nvPr/>
            </p:nvSpPr>
            <p:spPr bwMode="auto">
              <a:xfrm>
                <a:off x="7119938" y="1965325"/>
                <a:ext cx="244475" cy="119063"/>
              </a:xfrm>
              <a:prstGeom prst="rect">
                <a:avLst/>
              </a:prstGeom>
              <a:solidFill>
                <a:srgbClr val="973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02" name="Rectangle 427"/>
              <p:cNvSpPr>
                <a:spLocks noChangeArrowheads="1"/>
              </p:cNvSpPr>
              <p:nvPr/>
            </p:nvSpPr>
            <p:spPr bwMode="auto">
              <a:xfrm>
                <a:off x="7119938" y="1965325"/>
                <a:ext cx="2444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03" name="Rectangle 428"/>
              <p:cNvSpPr>
                <a:spLocks noChangeArrowheads="1"/>
              </p:cNvSpPr>
              <p:nvPr/>
            </p:nvSpPr>
            <p:spPr bwMode="auto">
              <a:xfrm>
                <a:off x="7372351" y="1965325"/>
                <a:ext cx="117475" cy="119063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04" name="Rectangle 429"/>
              <p:cNvSpPr>
                <a:spLocks noChangeArrowheads="1"/>
              </p:cNvSpPr>
              <p:nvPr/>
            </p:nvSpPr>
            <p:spPr bwMode="auto">
              <a:xfrm>
                <a:off x="7372351" y="1965325"/>
                <a:ext cx="1174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05" name="Rectangle 430"/>
              <p:cNvSpPr>
                <a:spLocks noChangeArrowheads="1"/>
              </p:cNvSpPr>
              <p:nvPr/>
            </p:nvSpPr>
            <p:spPr bwMode="auto">
              <a:xfrm>
                <a:off x="7497763" y="1965325"/>
                <a:ext cx="115888" cy="119063"/>
              </a:xfrm>
              <a:prstGeom prst="rect">
                <a:avLst/>
              </a:prstGeom>
              <a:solidFill>
                <a:srgbClr val="7F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06" name="Rectangle 431"/>
              <p:cNvSpPr>
                <a:spLocks noChangeArrowheads="1"/>
              </p:cNvSpPr>
              <p:nvPr/>
            </p:nvSpPr>
            <p:spPr bwMode="auto">
              <a:xfrm>
                <a:off x="7497763" y="1965325"/>
                <a:ext cx="115888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07" name="Rectangle 432"/>
              <p:cNvSpPr>
                <a:spLocks noChangeArrowheads="1"/>
              </p:cNvSpPr>
              <p:nvPr/>
            </p:nvSpPr>
            <p:spPr bwMode="auto">
              <a:xfrm>
                <a:off x="7372351" y="2090738"/>
                <a:ext cx="117475" cy="119063"/>
              </a:xfrm>
              <a:prstGeom prst="rect">
                <a:avLst/>
              </a:prstGeom>
              <a:solidFill>
                <a:srgbClr val="973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08" name="Rectangle 433"/>
              <p:cNvSpPr>
                <a:spLocks noChangeArrowheads="1"/>
              </p:cNvSpPr>
              <p:nvPr/>
            </p:nvSpPr>
            <p:spPr bwMode="auto">
              <a:xfrm>
                <a:off x="7372351" y="2090738"/>
                <a:ext cx="1174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09" name="Rectangle 434"/>
              <p:cNvSpPr>
                <a:spLocks noChangeArrowheads="1"/>
              </p:cNvSpPr>
              <p:nvPr/>
            </p:nvSpPr>
            <p:spPr bwMode="auto">
              <a:xfrm>
                <a:off x="6865938" y="2090738"/>
                <a:ext cx="119063" cy="119063"/>
              </a:xfrm>
              <a:prstGeom prst="rect">
                <a:avLst/>
              </a:prstGeom>
              <a:solidFill>
                <a:srgbClr val="7F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10" name="Rectangle 435"/>
              <p:cNvSpPr>
                <a:spLocks noChangeArrowheads="1"/>
              </p:cNvSpPr>
              <p:nvPr/>
            </p:nvSpPr>
            <p:spPr bwMode="auto">
              <a:xfrm>
                <a:off x="6865938" y="2090738"/>
                <a:ext cx="119063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11" name="Rectangle 436"/>
              <p:cNvSpPr>
                <a:spLocks noChangeArrowheads="1"/>
              </p:cNvSpPr>
              <p:nvPr/>
            </p:nvSpPr>
            <p:spPr bwMode="auto">
              <a:xfrm>
                <a:off x="6865938" y="2217738"/>
                <a:ext cx="119063" cy="119063"/>
              </a:xfrm>
              <a:prstGeom prst="rect">
                <a:avLst/>
              </a:prstGeom>
              <a:solidFill>
                <a:srgbClr val="00A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12" name="Rectangle 437"/>
              <p:cNvSpPr>
                <a:spLocks noChangeArrowheads="1"/>
              </p:cNvSpPr>
              <p:nvPr/>
            </p:nvSpPr>
            <p:spPr bwMode="auto">
              <a:xfrm>
                <a:off x="6865938" y="2217738"/>
                <a:ext cx="119063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13" name="Rectangle 438"/>
              <p:cNvSpPr>
                <a:spLocks noChangeArrowheads="1"/>
              </p:cNvSpPr>
              <p:nvPr/>
            </p:nvSpPr>
            <p:spPr bwMode="auto">
              <a:xfrm>
                <a:off x="6994526" y="2217738"/>
                <a:ext cx="119063" cy="119063"/>
              </a:xfrm>
              <a:prstGeom prst="rect">
                <a:avLst/>
              </a:prstGeom>
              <a:solidFill>
                <a:srgbClr val="973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14" name="Rectangle 439"/>
              <p:cNvSpPr>
                <a:spLocks noChangeArrowheads="1"/>
              </p:cNvSpPr>
              <p:nvPr/>
            </p:nvSpPr>
            <p:spPr bwMode="auto">
              <a:xfrm>
                <a:off x="6994526" y="2217738"/>
                <a:ext cx="119063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15" name="Rectangle 440"/>
              <p:cNvSpPr>
                <a:spLocks noChangeArrowheads="1"/>
              </p:cNvSpPr>
              <p:nvPr/>
            </p:nvSpPr>
            <p:spPr bwMode="auto">
              <a:xfrm>
                <a:off x="7119938" y="2090738"/>
                <a:ext cx="244475" cy="119063"/>
              </a:xfrm>
              <a:prstGeom prst="rect">
                <a:avLst/>
              </a:prstGeom>
              <a:solidFill>
                <a:srgbClr val="F9F7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16" name="Rectangle 441"/>
              <p:cNvSpPr>
                <a:spLocks noChangeArrowheads="1"/>
              </p:cNvSpPr>
              <p:nvPr/>
            </p:nvSpPr>
            <p:spPr bwMode="auto">
              <a:xfrm>
                <a:off x="7119938" y="2090738"/>
                <a:ext cx="2444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17" name="Rectangle 442"/>
              <p:cNvSpPr>
                <a:spLocks noChangeArrowheads="1"/>
              </p:cNvSpPr>
              <p:nvPr/>
            </p:nvSpPr>
            <p:spPr bwMode="auto">
              <a:xfrm>
                <a:off x="7119938" y="2217738"/>
                <a:ext cx="244475" cy="119063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18" name="Rectangle 443"/>
              <p:cNvSpPr>
                <a:spLocks noChangeArrowheads="1"/>
              </p:cNvSpPr>
              <p:nvPr/>
            </p:nvSpPr>
            <p:spPr bwMode="auto">
              <a:xfrm>
                <a:off x="7119938" y="2217738"/>
                <a:ext cx="2444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19" name="Rectangle 444"/>
              <p:cNvSpPr>
                <a:spLocks noChangeArrowheads="1"/>
              </p:cNvSpPr>
              <p:nvPr/>
            </p:nvSpPr>
            <p:spPr bwMode="auto">
              <a:xfrm>
                <a:off x="7369176" y="2297113"/>
                <a:ext cx="244475" cy="396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20" name="Rectangle 445"/>
              <p:cNvSpPr>
                <a:spLocks noChangeArrowheads="1"/>
              </p:cNvSpPr>
              <p:nvPr/>
            </p:nvSpPr>
            <p:spPr bwMode="auto">
              <a:xfrm>
                <a:off x="7369176" y="2297113"/>
                <a:ext cx="244475" cy="39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21" name="Rectangle 446"/>
              <p:cNvSpPr>
                <a:spLocks noChangeArrowheads="1"/>
              </p:cNvSpPr>
              <p:nvPr/>
            </p:nvSpPr>
            <p:spPr bwMode="auto">
              <a:xfrm>
                <a:off x="7369176" y="2217738"/>
                <a:ext cx="244475" cy="79375"/>
              </a:xfrm>
              <a:prstGeom prst="rect">
                <a:avLst/>
              </a:prstGeom>
              <a:solidFill>
                <a:srgbClr val="00A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22" name="Rectangle 447"/>
              <p:cNvSpPr>
                <a:spLocks noChangeArrowheads="1"/>
              </p:cNvSpPr>
              <p:nvPr/>
            </p:nvSpPr>
            <p:spPr bwMode="auto">
              <a:xfrm>
                <a:off x="7369176" y="2217738"/>
                <a:ext cx="244475" cy="79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23" name="Rectangle 448"/>
              <p:cNvSpPr>
                <a:spLocks noChangeArrowheads="1"/>
              </p:cNvSpPr>
              <p:nvPr/>
            </p:nvSpPr>
            <p:spPr bwMode="auto">
              <a:xfrm>
                <a:off x="7497763" y="2090738"/>
                <a:ext cx="115888" cy="119063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24" name="Rectangle 449"/>
              <p:cNvSpPr>
                <a:spLocks noChangeArrowheads="1"/>
              </p:cNvSpPr>
              <p:nvPr/>
            </p:nvSpPr>
            <p:spPr bwMode="auto">
              <a:xfrm>
                <a:off x="7497763" y="2090738"/>
                <a:ext cx="115888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25" name="Rectangle 450"/>
              <p:cNvSpPr>
                <a:spLocks noChangeArrowheads="1"/>
              </p:cNvSpPr>
              <p:nvPr/>
            </p:nvSpPr>
            <p:spPr bwMode="auto">
              <a:xfrm>
                <a:off x="7667626" y="2090738"/>
                <a:ext cx="115888" cy="119063"/>
              </a:xfrm>
              <a:prstGeom prst="rect">
                <a:avLst/>
              </a:prstGeom>
              <a:solidFill>
                <a:srgbClr val="6DC2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26" name="Rectangle 451"/>
              <p:cNvSpPr>
                <a:spLocks noChangeArrowheads="1"/>
              </p:cNvSpPr>
              <p:nvPr/>
            </p:nvSpPr>
            <p:spPr bwMode="auto">
              <a:xfrm>
                <a:off x="7667626" y="2090738"/>
                <a:ext cx="115888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27" name="Rectangle 452"/>
              <p:cNvSpPr>
                <a:spLocks noChangeArrowheads="1"/>
              </p:cNvSpPr>
              <p:nvPr/>
            </p:nvSpPr>
            <p:spPr bwMode="auto">
              <a:xfrm>
                <a:off x="7667626" y="2217738"/>
                <a:ext cx="115888" cy="1190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28" name="Rectangle 453"/>
              <p:cNvSpPr>
                <a:spLocks noChangeArrowheads="1"/>
              </p:cNvSpPr>
              <p:nvPr/>
            </p:nvSpPr>
            <p:spPr bwMode="auto">
              <a:xfrm>
                <a:off x="7667626" y="2217738"/>
                <a:ext cx="115888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29" name="Rectangle 454"/>
              <p:cNvSpPr>
                <a:spLocks noChangeArrowheads="1"/>
              </p:cNvSpPr>
              <p:nvPr/>
            </p:nvSpPr>
            <p:spPr bwMode="auto">
              <a:xfrm>
                <a:off x="7789863" y="2090738"/>
                <a:ext cx="41275" cy="119063"/>
              </a:xfrm>
              <a:prstGeom prst="rect">
                <a:avLst/>
              </a:prstGeom>
              <a:solidFill>
                <a:srgbClr val="0018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30" name="Rectangle 455"/>
              <p:cNvSpPr>
                <a:spLocks noChangeArrowheads="1"/>
              </p:cNvSpPr>
              <p:nvPr/>
            </p:nvSpPr>
            <p:spPr bwMode="auto">
              <a:xfrm>
                <a:off x="7789863" y="2217738"/>
                <a:ext cx="41275" cy="119063"/>
              </a:xfrm>
              <a:prstGeom prst="rect">
                <a:avLst/>
              </a:prstGeom>
              <a:solidFill>
                <a:srgbClr val="B01E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31" name="Rectangle 456"/>
              <p:cNvSpPr>
                <a:spLocks noChangeArrowheads="1"/>
              </p:cNvSpPr>
              <p:nvPr/>
            </p:nvSpPr>
            <p:spPr bwMode="auto">
              <a:xfrm>
                <a:off x="7789863" y="2217738"/>
                <a:ext cx="412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32" name="Rectangle 457"/>
              <p:cNvSpPr>
                <a:spLocks noChangeArrowheads="1"/>
              </p:cNvSpPr>
              <p:nvPr/>
            </p:nvSpPr>
            <p:spPr bwMode="auto">
              <a:xfrm>
                <a:off x="7667626" y="1965325"/>
                <a:ext cx="163513" cy="119063"/>
              </a:xfrm>
              <a:prstGeom prst="rect">
                <a:avLst/>
              </a:prstGeom>
              <a:solidFill>
                <a:srgbClr val="7FB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33" name="Freeform 458"/>
              <p:cNvSpPr>
                <a:spLocks/>
              </p:cNvSpPr>
              <p:nvPr/>
            </p:nvSpPr>
            <p:spPr bwMode="auto">
              <a:xfrm>
                <a:off x="6991351" y="2090738"/>
                <a:ext cx="119063" cy="119063"/>
              </a:xfrm>
              <a:custGeom>
                <a:avLst/>
                <a:gdLst>
                  <a:gd name="T0" fmla="*/ 38 w 75"/>
                  <a:gd name="T1" fmla="*/ 0 h 75"/>
                  <a:gd name="T2" fmla="*/ 0 w 75"/>
                  <a:gd name="T3" fmla="*/ 0 h 75"/>
                  <a:gd name="T4" fmla="*/ 0 w 75"/>
                  <a:gd name="T5" fmla="*/ 39 h 75"/>
                  <a:gd name="T6" fmla="*/ 0 w 75"/>
                  <a:gd name="T7" fmla="*/ 75 h 75"/>
                  <a:gd name="T8" fmla="*/ 38 w 75"/>
                  <a:gd name="T9" fmla="*/ 75 h 75"/>
                  <a:gd name="T10" fmla="*/ 75 w 75"/>
                  <a:gd name="T11" fmla="*/ 75 h 75"/>
                  <a:gd name="T12" fmla="*/ 75 w 75"/>
                  <a:gd name="T13" fmla="*/ 39 h 75"/>
                  <a:gd name="T14" fmla="*/ 75 w 75"/>
                  <a:gd name="T15" fmla="*/ 0 h 75"/>
                  <a:gd name="T16" fmla="*/ 38 w 75"/>
                  <a:gd name="T1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75">
                    <a:moveTo>
                      <a:pt x="38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0" y="75"/>
                    </a:lnTo>
                    <a:lnTo>
                      <a:pt x="38" y="75"/>
                    </a:lnTo>
                    <a:lnTo>
                      <a:pt x="75" y="75"/>
                    </a:lnTo>
                    <a:lnTo>
                      <a:pt x="75" y="39"/>
                    </a:lnTo>
                    <a:lnTo>
                      <a:pt x="75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A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34" name="Freeform 459"/>
              <p:cNvSpPr>
                <a:spLocks/>
              </p:cNvSpPr>
              <p:nvPr/>
            </p:nvSpPr>
            <p:spPr bwMode="auto">
              <a:xfrm>
                <a:off x="6991351" y="2090738"/>
                <a:ext cx="119063" cy="119063"/>
              </a:xfrm>
              <a:custGeom>
                <a:avLst/>
                <a:gdLst>
                  <a:gd name="T0" fmla="*/ 38 w 75"/>
                  <a:gd name="T1" fmla="*/ 0 h 75"/>
                  <a:gd name="T2" fmla="*/ 0 w 75"/>
                  <a:gd name="T3" fmla="*/ 0 h 75"/>
                  <a:gd name="T4" fmla="*/ 0 w 75"/>
                  <a:gd name="T5" fmla="*/ 39 h 75"/>
                  <a:gd name="T6" fmla="*/ 0 w 75"/>
                  <a:gd name="T7" fmla="*/ 75 h 75"/>
                  <a:gd name="T8" fmla="*/ 38 w 75"/>
                  <a:gd name="T9" fmla="*/ 75 h 75"/>
                  <a:gd name="T10" fmla="*/ 75 w 75"/>
                  <a:gd name="T11" fmla="*/ 75 h 75"/>
                  <a:gd name="T12" fmla="*/ 75 w 75"/>
                  <a:gd name="T13" fmla="*/ 39 h 75"/>
                  <a:gd name="T14" fmla="*/ 75 w 75"/>
                  <a:gd name="T15" fmla="*/ 0 h 75"/>
                  <a:gd name="T16" fmla="*/ 38 w 75"/>
                  <a:gd name="T1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75">
                    <a:moveTo>
                      <a:pt x="38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0" y="75"/>
                    </a:lnTo>
                    <a:lnTo>
                      <a:pt x="38" y="75"/>
                    </a:lnTo>
                    <a:lnTo>
                      <a:pt x="75" y="75"/>
                    </a:lnTo>
                    <a:lnTo>
                      <a:pt x="75" y="39"/>
                    </a:lnTo>
                    <a:lnTo>
                      <a:pt x="75" y="0"/>
                    </a:lnTo>
                    <a:lnTo>
                      <a:pt x="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35" name="Rectangle 460"/>
              <p:cNvSpPr>
                <a:spLocks noChangeArrowheads="1"/>
              </p:cNvSpPr>
              <p:nvPr/>
            </p:nvSpPr>
            <p:spPr bwMode="auto">
              <a:xfrm>
                <a:off x="7780338" y="1870075"/>
                <a:ext cx="31750" cy="31750"/>
              </a:xfrm>
              <a:prstGeom prst="rect">
                <a:avLst/>
              </a:prstGeom>
              <a:solidFill>
                <a:srgbClr val="00A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36" name="Rectangle 461"/>
              <p:cNvSpPr>
                <a:spLocks noChangeArrowheads="1"/>
              </p:cNvSpPr>
              <p:nvPr/>
            </p:nvSpPr>
            <p:spPr bwMode="auto">
              <a:xfrm>
                <a:off x="6865938" y="1868488"/>
                <a:ext cx="22295" cy="3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534">
                  <a:defRPr/>
                </a:pPr>
                <a:r>
                  <a:rPr lang="en-US" altLang="en-US" sz="216">
                    <a:solidFill>
                      <a:srgbClr val="FFFFFF"/>
                    </a:solidFill>
                    <a:latin typeface="Segoe Light" charset="0"/>
                  </a:rPr>
                  <a:t>S</a:t>
                </a:r>
                <a:endParaRPr lang="en-US" alt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37" name="Rectangle 462"/>
              <p:cNvSpPr>
                <a:spLocks noChangeArrowheads="1"/>
              </p:cNvSpPr>
              <p:nvPr/>
            </p:nvSpPr>
            <p:spPr bwMode="auto">
              <a:xfrm>
                <a:off x="6888163" y="1868488"/>
                <a:ext cx="9291" cy="3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534">
                  <a:defRPr/>
                </a:pPr>
                <a:r>
                  <a:rPr lang="en-US" altLang="en-US" sz="216">
                    <a:solidFill>
                      <a:srgbClr val="FFFFFF"/>
                    </a:solidFill>
                    <a:latin typeface="Segoe Light" charset="0"/>
                  </a:rPr>
                  <a:t>t</a:t>
                </a:r>
                <a:endParaRPr lang="en-US" alt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38" name="Rectangle 463"/>
              <p:cNvSpPr>
                <a:spLocks noChangeArrowheads="1"/>
              </p:cNvSpPr>
              <p:nvPr/>
            </p:nvSpPr>
            <p:spPr bwMode="auto">
              <a:xfrm>
                <a:off x="6902451" y="1868488"/>
                <a:ext cx="18579" cy="3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534">
                  <a:defRPr/>
                </a:pPr>
                <a:r>
                  <a:rPr lang="en-US" altLang="en-US" sz="216">
                    <a:solidFill>
                      <a:srgbClr val="FFFFFF"/>
                    </a:solidFill>
                    <a:latin typeface="Segoe Light" charset="0"/>
                  </a:rPr>
                  <a:t>a</a:t>
                </a:r>
                <a:endParaRPr lang="en-US" alt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39" name="Rectangle 464"/>
              <p:cNvSpPr>
                <a:spLocks noChangeArrowheads="1"/>
              </p:cNvSpPr>
              <p:nvPr/>
            </p:nvSpPr>
            <p:spPr bwMode="auto">
              <a:xfrm>
                <a:off x="6923087" y="1868488"/>
                <a:ext cx="11148" cy="3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534">
                  <a:defRPr/>
                </a:pPr>
                <a:r>
                  <a:rPr lang="en-US" altLang="en-US" sz="216">
                    <a:solidFill>
                      <a:srgbClr val="FFFFFF"/>
                    </a:solidFill>
                    <a:latin typeface="Segoe Light" charset="0"/>
                  </a:rPr>
                  <a:t>r</a:t>
                </a:r>
                <a:endParaRPr lang="en-US" alt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40" name="Rectangle 465"/>
              <p:cNvSpPr>
                <a:spLocks noChangeArrowheads="1"/>
              </p:cNvSpPr>
              <p:nvPr/>
            </p:nvSpPr>
            <p:spPr bwMode="auto">
              <a:xfrm>
                <a:off x="6940551" y="1868488"/>
                <a:ext cx="9291" cy="3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534">
                  <a:defRPr/>
                </a:pPr>
                <a:r>
                  <a:rPr lang="en-US" altLang="en-US" sz="216">
                    <a:solidFill>
                      <a:srgbClr val="FFFFFF"/>
                    </a:solidFill>
                    <a:latin typeface="Segoe Light" charset="0"/>
                  </a:rPr>
                  <a:t>t</a:t>
                </a:r>
                <a:endParaRPr lang="en-US" alt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41" name="Freeform 466"/>
              <p:cNvSpPr>
                <a:spLocks/>
              </p:cNvSpPr>
              <p:nvPr/>
            </p:nvSpPr>
            <p:spPr bwMode="auto">
              <a:xfrm>
                <a:off x="6686551" y="1739900"/>
                <a:ext cx="1241425" cy="771525"/>
              </a:xfrm>
              <a:custGeom>
                <a:avLst/>
                <a:gdLst>
                  <a:gd name="T0" fmla="*/ 209 w 513"/>
                  <a:gd name="T1" fmla="*/ 0 h 318"/>
                  <a:gd name="T2" fmla="*/ 8 w 513"/>
                  <a:gd name="T3" fmla="*/ 0 h 318"/>
                  <a:gd name="T4" fmla="*/ 0 w 513"/>
                  <a:gd name="T5" fmla="*/ 7 h 318"/>
                  <a:gd name="T6" fmla="*/ 0 w 513"/>
                  <a:gd name="T7" fmla="*/ 311 h 318"/>
                  <a:gd name="T8" fmla="*/ 8 w 513"/>
                  <a:gd name="T9" fmla="*/ 318 h 318"/>
                  <a:gd name="T10" fmla="*/ 506 w 513"/>
                  <a:gd name="T11" fmla="*/ 318 h 318"/>
                  <a:gd name="T12" fmla="*/ 513 w 513"/>
                  <a:gd name="T13" fmla="*/ 311 h 318"/>
                  <a:gd name="T14" fmla="*/ 513 w 513"/>
                  <a:gd name="T15" fmla="*/ 304 h 318"/>
                  <a:gd name="T16" fmla="*/ 473 w 513"/>
                  <a:gd name="T17" fmla="*/ 264 h 318"/>
                  <a:gd name="T18" fmla="*/ 473 w 513"/>
                  <a:gd name="T19" fmla="*/ 271 h 318"/>
                  <a:gd name="T20" fmla="*/ 467 w 513"/>
                  <a:gd name="T21" fmla="*/ 277 h 318"/>
                  <a:gd name="T22" fmla="*/ 46 w 513"/>
                  <a:gd name="T23" fmla="*/ 277 h 318"/>
                  <a:gd name="T24" fmla="*/ 40 w 513"/>
                  <a:gd name="T25" fmla="*/ 271 h 318"/>
                  <a:gd name="T26" fmla="*/ 40 w 513"/>
                  <a:gd name="T27" fmla="*/ 44 h 318"/>
                  <a:gd name="T28" fmla="*/ 46 w 513"/>
                  <a:gd name="T29" fmla="*/ 38 h 318"/>
                  <a:gd name="T30" fmla="*/ 248 w 513"/>
                  <a:gd name="T31" fmla="*/ 38 h 318"/>
                  <a:gd name="T32" fmla="*/ 209 w 513"/>
                  <a:gd name="T33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3" h="318">
                    <a:moveTo>
                      <a:pt x="209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0" y="315"/>
                      <a:pt x="4" y="318"/>
                      <a:pt x="8" y="318"/>
                    </a:cubicBezTo>
                    <a:cubicBezTo>
                      <a:pt x="506" y="318"/>
                      <a:pt x="506" y="318"/>
                      <a:pt x="506" y="318"/>
                    </a:cubicBezTo>
                    <a:cubicBezTo>
                      <a:pt x="510" y="318"/>
                      <a:pt x="513" y="315"/>
                      <a:pt x="513" y="311"/>
                    </a:cubicBezTo>
                    <a:cubicBezTo>
                      <a:pt x="513" y="304"/>
                      <a:pt x="513" y="304"/>
                      <a:pt x="513" y="304"/>
                    </a:cubicBezTo>
                    <a:cubicBezTo>
                      <a:pt x="473" y="264"/>
                      <a:pt x="473" y="264"/>
                      <a:pt x="473" y="264"/>
                    </a:cubicBezTo>
                    <a:cubicBezTo>
                      <a:pt x="473" y="271"/>
                      <a:pt x="473" y="271"/>
                      <a:pt x="473" y="271"/>
                    </a:cubicBezTo>
                    <a:cubicBezTo>
                      <a:pt x="473" y="274"/>
                      <a:pt x="471" y="277"/>
                      <a:pt x="467" y="277"/>
                    </a:cubicBezTo>
                    <a:cubicBezTo>
                      <a:pt x="46" y="277"/>
                      <a:pt x="46" y="277"/>
                      <a:pt x="46" y="277"/>
                    </a:cubicBezTo>
                    <a:cubicBezTo>
                      <a:pt x="43" y="277"/>
                      <a:pt x="40" y="274"/>
                      <a:pt x="40" y="271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0" y="41"/>
                      <a:pt x="43" y="38"/>
                      <a:pt x="46" y="38"/>
                    </a:cubicBezTo>
                    <a:cubicBezTo>
                      <a:pt x="248" y="38"/>
                      <a:pt x="248" y="38"/>
                      <a:pt x="248" y="38"/>
                    </a:cubicBezTo>
                    <a:cubicBezTo>
                      <a:pt x="209" y="0"/>
                      <a:pt x="209" y="0"/>
                      <a:pt x="209" y="0"/>
                    </a:cubicBezTo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42" name="Freeform 467"/>
              <p:cNvSpPr>
                <a:spLocks noEditPoints="1"/>
              </p:cNvSpPr>
              <p:nvPr/>
            </p:nvSpPr>
            <p:spPr bwMode="auto">
              <a:xfrm>
                <a:off x="6783388" y="1831975"/>
                <a:ext cx="1047750" cy="579438"/>
              </a:xfrm>
              <a:custGeom>
                <a:avLst/>
                <a:gdLst>
                  <a:gd name="T0" fmla="*/ 242 w 433"/>
                  <a:gd name="T1" fmla="*/ 192 h 239"/>
                  <a:gd name="T2" fmla="*/ 343 w 433"/>
                  <a:gd name="T3" fmla="*/ 208 h 239"/>
                  <a:gd name="T4" fmla="*/ 34 w 433"/>
                  <a:gd name="T5" fmla="*/ 208 h 239"/>
                  <a:gd name="T6" fmla="*/ 83 w 433"/>
                  <a:gd name="T7" fmla="*/ 159 h 239"/>
                  <a:gd name="T8" fmla="*/ 34 w 433"/>
                  <a:gd name="T9" fmla="*/ 208 h 239"/>
                  <a:gd name="T10" fmla="*/ 87 w 433"/>
                  <a:gd name="T11" fmla="*/ 159 h 239"/>
                  <a:gd name="T12" fmla="*/ 136 w 433"/>
                  <a:gd name="T13" fmla="*/ 208 h 239"/>
                  <a:gd name="T14" fmla="*/ 139 w 433"/>
                  <a:gd name="T15" fmla="*/ 208 h 239"/>
                  <a:gd name="T16" fmla="*/ 240 w 433"/>
                  <a:gd name="T17" fmla="*/ 159 h 239"/>
                  <a:gd name="T18" fmla="*/ 139 w 433"/>
                  <a:gd name="T19" fmla="*/ 208 h 239"/>
                  <a:gd name="T20" fmla="*/ 242 w 433"/>
                  <a:gd name="T21" fmla="*/ 159 h 239"/>
                  <a:gd name="T22" fmla="*/ 343 w 433"/>
                  <a:gd name="T23" fmla="*/ 192 h 239"/>
                  <a:gd name="T24" fmla="*/ 34 w 433"/>
                  <a:gd name="T25" fmla="*/ 156 h 239"/>
                  <a:gd name="T26" fmla="*/ 83 w 433"/>
                  <a:gd name="T27" fmla="*/ 107 h 239"/>
                  <a:gd name="T28" fmla="*/ 34 w 433"/>
                  <a:gd name="T29" fmla="*/ 156 h 239"/>
                  <a:gd name="T30" fmla="*/ 86 w 433"/>
                  <a:gd name="T31" fmla="*/ 132 h 239"/>
                  <a:gd name="T32" fmla="*/ 111 w 433"/>
                  <a:gd name="T33" fmla="*/ 107 h 239"/>
                  <a:gd name="T34" fmla="*/ 135 w 433"/>
                  <a:gd name="T35" fmla="*/ 132 h 239"/>
                  <a:gd name="T36" fmla="*/ 111 w 433"/>
                  <a:gd name="T37" fmla="*/ 156 h 239"/>
                  <a:gd name="T38" fmla="*/ 139 w 433"/>
                  <a:gd name="T39" fmla="*/ 156 h 239"/>
                  <a:gd name="T40" fmla="*/ 240 w 433"/>
                  <a:gd name="T41" fmla="*/ 107 h 239"/>
                  <a:gd name="T42" fmla="*/ 139 w 433"/>
                  <a:gd name="T43" fmla="*/ 156 h 239"/>
                  <a:gd name="T44" fmla="*/ 243 w 433"/>
                  <a:gd name="T45" fmla="*/ 107 h 239"/>
                  <a:gd name="T46" fmla="*/ 292 w 433"/>
                  <a:gd name="T47" fmla="*/ 156 h 239"/>
                  <a:gd name="T48" fmla="*/ 34 w 433"/>
                  <a:gd name="T49" fmla="*/ 104 h 239"/>
                  <a:gd name="T50" fmla="*/ 135 w 433"/>
                  <a:gd name="T51" fmla="*/ 55 h 239"/>
                  <a:gd name="T52" fmla="*/ 34 w 433"/>
                  <a:gd name="T53" fmla="*/ 104 h 239"/>
                  <a:gd name="T54" fmla="*/ 139 w 433"/>
                  <a:gd name="T55" fmla="*/ 55 h 239"/>
                  <a:gd name="T56" fmla="*/ 240 w 433"/>
                  <a:gd name="T57" fmla="*/ 104 h 239"/>
                  <a:gd name="T58" fmla="*/ 35 w 433"/>
                  <a:gd name="T59" fmla="*/ 30 h 239"/>
                  <a:gd name="T60" fmla="*/ 70 w 433"/>
                  <a:gd name="T61" fmla="*/ 17 h 239"/>
                  <a:gd name="T62" fmla="*/ 35 w 433"/>
                  <a:gd name="T63" fmla="*/ 30 h 239"/>
                  <a:gd name="T64" fmla="*/ 6 w 433"/>
                  <a:gd name="T65" fmla="*/ 0 h 239"/>
                  <a:gd name="T66" fmla="*/ 0 w 433"/>
                  <a:gd name="T67" fmla="*/ 233 h 239"/>
                  <a:gd name="T68" fmla="*/ 427 w 433"/>
                  <a:gd name="T69" fmla="*/ 239 h 239"/>
                  <a:gd name="T70" fmla="*/ 433 w 433"/>
                  <a:gd name="T71" fmla="*/ 226 h 239"/>
                  <a:gd name="T72" fmla="*/ 413 w 433"/>
                  <a:gd name="T73" fmla="*/ 208 h 239"/>
                  <a:gd name="T74" fmla="*/ 365 w 433"/>
                  <a:gd name="T75" fmla="*/ 159 h 239"/>
                  <a:gd name="T76" fmla="*/ 343 w 433"/>
                  <a:gd name="T77" fmla="*/ 136 h 239"/>
                  <a:gd name="T78" fmla="*/ 295 w 433"/>
                  <a:gd name="T79" fmla="*/ 156 h 239"/>
                  <a:gd name="T80" fmla="*/ 315 w 433"/>
                  <a:gd name="T81" fmla="*/ 107 h 239"/>
                  <a:gd name="T82" fmla="*/ 295 w 433"/>
                  <a:gd name="T83" fmla="*/ 104 h 239"/>
                  <a:gd name="T84" fmla="*/ 292 w 433"/>
                  <a:gd name="T85" fmla="*/ 84 h 239"/>
                  <a:gd name="T86" fmla="*/ 243 w 433"/>
                  <a:gd name="T87" fmla="*/ 104 h 239"/>
                  <a:gd name="T88" fmla="*/ 263 w 433"/>
                  <a:gd name="T89" fmla="*/ 55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3" h="239">
                    <a:moveTo>
                      <a:pt x="242" y="208"/>
                    </a:moveTo>
                    <a:cubicBezTo>
                      <a:pt x="242" y="192"/>
                      <a:pt x="242" y="192"/>
                      <a:pt x="242" y="192"/>
                    </a:cubicBezTo>
                    <a:cubicBezTo>
                      <a:pt x="343" y="192"/>
                      <a:pt x="343" y="192"/>
                      <a:pt x="343" y="192"/>
                    </a:cubicBezTo>
                    <a:cubicBezTo>
                      <a:pt x="343" y="208"/>
                      <a:pt x="343" y="208"/>
                      <a:pt x="343" y="208"/>
                    </a:cubicBezTo>
                    <a:cubicBezTo>
                      <a:pt x="242" y="208"/>
                      <a:pt x="242" y="208"/>
                      <a:pt x="242" y="208"/>
                    </a:cubicBezTo>
                    <a:moveTo>
                      <a:pt x="34" y="208"/>
                    </a:moveTo>
                    <a:cubicBezTo>
                      <a:pt x="34" y="159"/>
                      <a:pt x="34" y="159"/>
                      <a:pt x="34" y="159"/>
                    </a:cubicBezTo>
                    <a:cubicBezTo>
                      <a:pt x="83" y="159"/>
                      <a:pt x="83" y="159"/>
                      <a:pt x="83" y="159"/>
                    </a:cubicBezTo>
                    <a:cubicBezTo>
                      <a:pt x="83" y="208"/>
                      <a:pt x="83" y="208"/>
                      <a:pt x="83" y="208"/>
                    </a:cubicBezTo>
                    <a:cubicBezTo>
                      <a:pt x="34" y="208"/>
                      <a:pt x="34" y="208"/>
                      <a:pt x="34" y="208"/>
                    </a:cubicBezTo>
                    <a:moveTo>
                      <a:pt x="87" y="208"/>
                    </a:moveTo>
                    <a:cubicBezTo>
                      <a:pt x="87" y="159"/>
                      <a:pt x="87" y="159"/>
                      <a:pt x="87" y="159"/>
                    </a:cubicBezTo>
                    <a:cubicBezTo>
                      <a:pt x="136" y="159"/>
                      <a:pt x="136" y="159"/>
                      <a:pt x="136" y="159"/>
                    </a:cubicBezTo>
                    <a:cubicBezTo>
                      <a:pt x="136" y="208"/>
                      <a:pt x="136" y="208"/>
                      <a:pt x="136" y="208"/>
                    </a:cubicBezTo>
                    <a:cubicBezTo>
                      <a:pt x="87" y="208"/>
                      <a:pt x="87" y="208"/>
                      <a:pt x="87" y="208"/>
                    </a:cubicBezTo>
                    <a:moveTo>
                      <a:pt x="139" y="208"/>
                    </a:moveTo>
                    <a:cubicBezTo>
                      <a:pt x="139" y="159"/>
                      <a:pt x="139" y="159"/>
                      <a:pt x="139" y="159"/>
                    </a:cubicBezTo>
                    <a:cubicBezTo>
                      <a:pt x="240" y="159"/>
                      <a:pt x="240" y="159"/>
                      <a:pt x="240" y="159"/>
                    </a:cubicBezTo>
                    <a:cubicBezTo>
                      <a:pt x="240" y="208"/>
                      <a:pt x="240" y="208"/>
                      <a:pt x="240" y="208"/>
                    </a:cubicBezTo>
                    <a:cubicBezTo>
                      <a:pt x="139" y="208"/>
                      <a:pt x="139" y="208"/>
                      <a:pt x="139" y="208"/>
                    </a:cubicBezTo>
                    <a:moveTo>
                      <a:pt x="242" y="192"/>
                    </a:moveTo>
                    <a:cubicBezTo>
                      <a:pt x="242" y="159"/>
                      <a:pt x="242" y="159"/>
                      <a:pt x="242" y="159"/>
                    </a:cubicBezTo>
                    <a:cubicBezTo>
                      <a:pt x="343" y="159"/>
                      <a:pt x="343" y="159"/>
                      <a:pt x="343" y="159"/>
                    </a:cubicBezTo>
                    <a:cubicBezTo>
                      <a:pt x="343" y="192"/>
                      <a:pt x="343" y="192"/>
                      <a:pt x="343" y="192"/>
                    </a:cubicBezTo>
                    <a:cubicBezTo>
                      <a:pt x="242" y="192"/>
                      <a:pt x="242" y="192"/>
                      <a:pt x="242" y="192"/>
                    </a:cubicBezTo>
                    <a:moveTo>
                      <a:pt x="34" y="156"/>
                    </a:moveTo>
                    <a:cubicBezTo>
                      <a:pt x="34" y="107"/>
                      <a:pt x="34" y="107"/>
                      <a:pt x="34" y="107"/>
                    </a:cubicBezTo>
                    <a:cubicBezTo>
                      <a:pt x="83" y="107"/>
                      <a:pt x="83" y="107"/>
                      <a:pt x="83" y="107"/>
                    </a:cubicBezTo>
                    <a:cubicBezTo>
                      <a:pt x="83" y="156"/>
                      <a:pt x="83" y="156"/>
                      <a:pt x="83" y="156"/>
                    </a:cubicBezTo>
                    <a:cubicBezTo>
                      <a:pt x="34" y="156"/>
                      <a:pt x="34" y="156"/>
                      <a:pt x="34" y="156"/>
                    </a:cubicBezTo>
                    <a:moveTo>
                      <a:pt x="86" y="156"/>
                    </a:moveTo>
                    <a:cubicBezTo>
                      <a:pt x="86" y="132"/>
                      <a:pt x="86" y="132"/>
                      <a:pt x="86" y="132"/>
                    </a:cubicBezTo>
                    <a:cubicBezTo>
                      <a:pt x="86" y="107"/>
                      <a:pt x="86" y="107"/>
                      <a:pt x="86" y="107"/>
                    </a:cubicBezTo>
                    <a:cubicBezTo>
                      <a:pt x="111" y="107"/>
                      <a:pt x="111" y="107"/>
                      <a:pt x="111" y="107"/>
                    </a:cubicBezTo>
                    <a:cubicBezTo>
                      <a:pt x="135" y="107"/>
                      <a:pt x="135" y="107"/>
                      <a:pt x="135" y="107"/>
                    </a:cubicBezTo>
                    <a:cubicBezTo>
                      <a:pt x="135" y="132"/>
                      <a:pt x="135" y="132"/>
                      <a:pt x="135" y="132"/>
                    </a:cubicBezTo>
                    <a:cubicBezTo>
                      <a:pt x="135" y="156"/>
                      <a:pt x="135" y="156"/>
                      <a:pt x="135" y="156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86" y="156"/>
                      <a:pt x="86" y="156"/>
                      <a:pt x="86" y="156"/>
                    </a:cubicBezTo>
                    <a:moveTo>
                      <a:pt x="139" y="156"/>
                    </a:moveTo>
                    <a:cubicBezTo>
                      <a:pt x="139" y="107"/>
                      <a:pt x="139" y="107"/>
                      <a:pt x="139" y="107"/>
                    </a:cubicBezTo>
                    <a:cubicBezTo>
                      <a:pt x="240" y="107"/>
                      <a:pt x="240" y="107"/>
                      <a:pt x="240" y="107"/>
                    </a:cubicBezTo>
                    <a:cubicBezTo>
                      <a:pt x="240" y="156"/>
                      <a:pt x="240" y="156"/>
                      <a:pt x="240" y="156"/>
                    </a:cubicBezTo>
                    <a:cubicBezTo>
                      <a:pt x="139" y="156"/>
                      <a:pt x="139" y="156"/>
                      <a:pt x="139" y="156"/>
                    </a:cubicBezTo>
                    <a:moveTo>
                      <a:pt x="243" y="156"/>
                    </a:moveTo>
                    <a:cubicBezTo>
                      <a:pt x="243" y="107"/>
                      <a:pt x="243" y="107"/>
                      <a:pt x="243" y="107"/>
                    </a:cubicBezTo>
                    <a:cubicBezTo>
                      <a:pt x="292" y="107"/>
                      <a:pt x="292" y="107"/>
                      <a:pt x="292" y="107"/>
                    </a:cubicBezTo>
                    <a:cubicBezTo>
                      <a:pt x="292" y="156"/>
                      <a:pt x="292" y="156"/>
                      <a:pt x="292" y="156"/>
                    </a:cubicBezTo>
                    <a:cubicBezTo>
                      <a:pt x="243" y="156"/>
                      <a:pt x="243" y="156"/>
                      <a:pt x="243" y="156"/>
                    </a:cubicBezTo>
                    <a:moveTo>
                      <a:pt x="34" y="104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35" y="55"/>
                      <a:pt x="135" y="55"/>
                      <a:pt x="135" y="55"/>
                    </a:cubicBezTo>
                    <a:cubicBezTo>
                      <a:pt x="135" y="104"/>
                      <a:pt x="135" y="104"/>
                      <a:pt x="135" y="104"/>
                    </a:cubicBezTo>
                    <a:cubicBezTo>
                      <a:pt x="34" y="104"/>
                      <a:pt x="34" y="104"/>
                      <a:pt x="34" y="104"/>
                    </a:cubicBezTo>
                    <a:moveTo>
                      <a:pt x="139" y="104"/>
                    </a:moveTo>
                    <a:cubicBezTo>
                      <a:pt x="139" y="55"/>
                      <a:pt x="139" y="55"/>
                      <a:pt x="139" y="55"/>
                    </a:cubicBezTo>
                    <a:cubicBezTo>
                      <a:pt x="240" y="55"/>
                      <a:pt x="240" y="55"/>
                      <a:pt x="240" y="55"/>
                    </a:cubicBezTo>
                    <a:cubicBezTo>
                      <a:pt x="240" y="104"/>
                      <a:pt x="240" y="104"/>
                      <a:pt x="240" y="104"/>
                    </a:cubicBezTo>
                    <a:cubicBezTo>
                      <a:pt x="139" y="104"/>
                      <a:pt x="139" y="104"/>
                      <a:pt x="139" y="104"/>
                    </a:cubicBezTo>
                    <a:moveTo>
                      <a:pt x="35" y="30"/>
                    </a:moveTo>
                    <a:cubicBezTo>
                      <a:pt x="35" y="17"/>
                      <a:pt x="35" y="17"/>
                      <a:pt x="35" y="17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35" y="30"/>
                      <a:pt x="35" y="30"/>
                      <a:pt x="35" y="30"/>
                    </a:cubicBezTo>
                    <a:moveTo>
                      <a:pt x="208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33"/>
                      <a:pt x="0" y="233"/>
                      <a:pt x="0" y="233"/>
                    </a:cubicBezTo>
                    <a:cubicBezTo>
                      <a:pt x="0" y="236"/>
                      <a:pt x="3" y="239"/>
                      <a:pt x="6" y="239"/>
                    </a:cubicBezTo>
                    <a:cubicBezTo>
                      <a:pt x="427" y="239"/>
                      <a:pt x="427" y="239"/>
                      <a:pt x="427" y="239"/>
                    </a:cubicBezTo>
                    <a:cubicBezTo>
                      <a:pt x="431" y="239"/>
                      <a:pt x="433" y="236"/>
                      <a:pt x="433" y="233"/>
                    </a:cubicBezTo>
                    <a:cubicBezTo>
                      <a:pt x="433" y="226"/>
                      <a:pt x="433" y="226"/>
                      <a:pt x="433" y="226"/>
                    </a:cubicBezTo>
                    <a:cubicBezTo>
                      <a:pt x="413" y="206"/>
                      <a:pt x="413" y="206"/>
                      <a:pt x="413" y="206"/>
                    </a:cubicBezTo>
                    <a:cubicBezTo>
                      <a:pt x="413" y="208"/>
                      <a:pt x="413" y="208"/>
                      <a:pt x="413" y="208"/>
                    </a:cubicBezTo>
                    <a:cubicBezTo>
                      <a:pt x="365" y="208"/>
                      <a:pt x="365" y="208"/>
                      <a:pt x="365" y="208"/>
                    </a:cubicBezTo>
                    <a:cubicBezTo>
                      <a:pt x="365" y="159"/>
                      <a:pt x="365" y="159"/>
                      <a:pt x="365" y="159"/>
                    </a:cubicBezTo>
                    <a:cubicBezTo>
                      <a:pt x="366" y="159"/>
                      <a:pt x="366" y="159"/>
                      <a:pt x="366" y="159"/>
                    </a:cubicBezTo>
                    <a:cubicBezTo>
                      <a:pt x="343" y="136"/>
                      <a:pt x="343" y="136"/>
                      <a:pt x="343" y="136"/>
                    </a:cubicBezTo>
                    <a:cubicBezTo>
                      <a:pt x="343" y="156"/>
                      <a:pt x="343" y="156"/>
                      <a:pt x="343" y="156"/>
                    </a:cubicBezTo>
                    <a:cubicBezTo>
                      <a:pt x="295" y="156"/>
                      <a:pt x="295" y="156"/>
                      <a:pt x="295" y="156"/>
                    </a:cubicBezTo>
                    <a:cubicBezTo>
                      <a:pt x="295" y="107"/>
                      <a:pt x="295" y="107"/>
                      <a:pt x="295" y="107"/>
                    </a:cubicBezTo>
                    <a:cubicBezTo>
                      <a:pt x="315" y="107"/>
                      <a:pt x="315" y="107"/>
                      <a:pt x="315" y="107"/>
                    </a:cubicBezTo>
                    <a:cubicBezTo>
                      <a:pt x="311" y="104"/>
                      <a:pt x="311" y="104"/>
                      <a:pt x="311" y="104"/>
                    </a:cubicBezTo>
                    <a:cubicBezTo>
                      <a:pt x="295" y="104"/>
                      <a:pt x="295" y="104"/>
                      <a:pt x="295" y="104"/>
                    </a:cubicBezTo>
                    <a:cubicBezTo>
                      <a:pt x="295" y="87"/>
                      <a:pt x="295" y="87"/>
                      <a:pt x="295" y="87"/>
                    </a:cubicBezTo>
                    <a:cubicBezTo>
                      <a:pt x="292" y="84"/>
                      <a:pt x="292" y="84"/>
                      <a:pt x="292" y="84"/>
                    </a:cubicBezTo>
                    <a:cubicBezTo>
                      <a:pt x="292" y="104"/>
                      <a:pt x="292" y="104"/>
                      <a:pt x="292" y="104"/>
                    </a:cubicBezTo>
                    <a:cubicBezTo>
                      <a:pt x="243" y="104"/>
                      <a:pt x="243" y="104"/>
                      <a:pt x="243" y="104"/>
                    </a:cubicBezTo>
                    <a:cubicBezTo>
                      <a:pt x="243" y="55"/>
                      <a:pt x="243" y="55"/>
                      <a:pt x="243" y="55"/>
                    </a:cubicBezTo>
                    <a:cubicBezTo>
                      <a:pt x="263" y="55"/>
                      <a:pt x="263" y="55"/>
                      <a:pt x="263" y="55"/>
                    </a:cubicBezTo>
                    <a:cubicBezTo>
                      <a:pt x="208" y="0"/>
                      <a:pt x="208" y="0"/>
                      <a:pt x="208" y="0"/>
                    </a:cubicBezTo>
                  </a:path>
                </a:pathLst>
              </a:custGeom>
              <a:solidFill>
                <a:srgbClr val="F03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43" name="Rectangle 468"/>
              <p:cNvSpPr>
                <a:spLocks noChangeArrowheads="1"/>
              </p:cNvSpPr>
              <p:nvPr/>
            </p:nvSpPr>
            <p:spPr bwMode="auto">
              <a:xfrm>
                <a:off x="6865938" y="1965325"/>
                <a:ext cx="244475" cy="1190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44" name="Rectangle 469"/>
              <p:cNvSpPr>
                <a:spLocks noChangeArrowheads="1"/>
              </p:cNvSpPr>
              <p:nvPr/>
            </p:nvSpPr>
            <p:spPr bwMode="auto">
              <a:xfrm>
                <a:off x="6865938" y="1965325"/>
                <a:ext cx="2444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45" name="Rectangle 470"/>
              <p:cNvSpPr>
                <a:spLocks noChangeArrowheads="1"/>
              </p:cNvSpPr>
              <p:nvPr/>
            </p:nvSpPr>
            <p:spPr bwMode="auto">
              <a:xfrm>
                <a:off x="7119938" y="1965325"/>
                <a:ext cx="244475" cy="119063"/>
              </a:xfrm>
              <a:prstGeom prst="rect">
                <a:avLst/>
              </a:prstGeom>
              <a:solidFill>
                <a:srgbClr val="AC5E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46" name="Rectangle 471"/>
              <p:cNvSpPr>
                <a:spLocks noChangeArrowheads="1"/>
              </p:cNvSpPr>
              <p:nvPr/>
            </p:nvSpPr>
            <p:spPr bwMode="auto">
              <a:xfrm>
                <a:off x="7119938" y="1965325"/>
                <a:ext cx="2444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47" name="Freeform 472"/>
              <p:cNvSpPr>
                <a:spLocks/>
              </p:cNvSpPr>
              <p:nvPr/>
            </p:nvSpPr>
            <p:spPr bwMode="auto">
              <a:xfrm>
                <a:off x="7372351" y="1965325"/>
                <a:ext cx="117475" cy="119063"/>
              </a:xfrm>
              <a:custGeom>
                <a:avLst/>
                <a:gdLst>
                  <a:gd name="T0" fmla="*/ 30 w 74"/>
                  <a:gd name="T1" fmla="*/ 0 h 75"/>
                  <a:gd name="T2" fmla="*/ 0 w 74"/>
                  <a:gd name="T3" fmla="*/ 0 h 75"/>
                  <a:gd name="T4" fmla="*/ 0 w 74"/>
                  <a:gd name="T5" fmla="*/ 75 h 75"/>
                  <a:gd name="T6" fmla="*/ 74 w 74"/>
                  <a:gd name="T7" fmla="*/ 75 h 75"/>
                  <a:gd name="T8" fmla="*/ 74 w 74"/>
                  <a:gd name="T9" fmla="*/ 44 h 75"/>
                  <a:gd name="T10" fmla="*/ 30 w 74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75">
                    <a:moveTo>
                      <a:pt x="30" y="0"/>
                    </a:moveTo>
                    <a:lnTo>
                      <a:pt x="0" y="0"/>
                    </a:lnTo>
                    <a:lnTo>
                      <a:pt x="0" y="75"/>
                    </a:lnTo>
                    <a:lnTo>
                      <a:pt x="74" y="75"/>
                    </a:lnTo>
                    <a:lnTo>
                      <a:pt x="74" y="44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46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48" name="Freeform 473"/>
              <p:cNvSpPr>
                <a:spLocks/>
              </p:cNvSpPr>
              <p:nvPr/>
            </p:nvSpPr>
            <p:spPr bwMode="auto">
              <a:xfrm>
                <a:off x="7372351" y="1965325"/>
                <a:ext cx="117475" cy="119063"/>
              </a:xfrm>
              <a:custGeom>
                <a:avLst/>
                <a:gdLst>
                  <a:gd name="T0" fmla="*/ 30 w 74"/>
                  <a:gd name="T1" fmla="*/ 0 h 75"/>
                  <a:gd name="T2" fmla="*/ 0 w 74"/>
                  <a:gd name="T3" fmla="*/ 0 h 75"/>
                  <a:gd name="T4" fmla="*/ 0 w 74"/>
                  <a:gd name="T5" fmla="*/ 75 h 75"/>
                  <a:gd name="T6" fmla="*/ 74 w 74"/>
                  <a:gd name="T7" fmla="*/ 75 h 75"/>
                  <a:gd name="T8" fmla="*/ 74 w 74"/>
                  <a:gd name="T9" fmla="*/ 44 h 75"/>
                  <a:gd name="T10" fmla="*/ 30 w 74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75">
                    <a:moveTo>
                      <a:pt x="30" y="0"/>
                    </a:moveTo>
                    <a:lnTo>
                      <a:pt x="0" y="0"/>
                    </a:lnTo>
                    <a:lnTo>
                      <a:pt x="0" y="75"/>
                    </a:lnTo>
                    <a:lnTo>
                      <a:pt x="74" y="75"/>
                    </a:lnTo>
                    <a:lnTo>
                      <a:pt x="74" y="44"/>
                    </a:lnTo>
                    <a:lnTo>
                      <a:pt x="3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49" name="Freeform 474"/>
              <p:cNvSpPr>
                <a:spLocks/>
              </p:cNvSpPr>
              <p:nvPr/>
            </p:nvSpPr>
            <p:spPr bwMode="auto">
              <a:xfrm>
                <a:off x="7497763" y="2043113"/>
                <a:ext cx="38100" cy="41275"/>
              </a:xfrm>
              <a:custGeom>
                <a:avLst/>
                <a:gdLst>
                  <a:gd name="T0" fmla="*/ 0 w 24"/>
                  <a:gd name="T1" fmla="*/ 0 h 26"/>
                  <a:gd name="T2" fmla="*/ 0 w 24"/>
                  <a:gd name="T3" fmla="*/ 26 h 26"/>
                  <a:gd name="T4" fmla="*/ 24 w 24"/>
                  <a:gd name="T5" fmla="*/ 26 h 26"/>
                  <a:gd name="T6" fmla="*/ 0 w 24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6">
                    <a:moveTo>
                      <a:pt x="0" y="0"/>
                    </a:moveTo>
                    <a:lnTo>
                      <a:pt x="0" y="26"/>
                    </a:lnTo>
                    <a:lnTo>
                      <a:pt x="2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50" name="Freeform 475"/>
              <p:cNvSpPr>
                <a:spLocks/>
              </p:cNvSpPr>
              <p:nvPr/>
            </p:nvSpPr>
            <p:spPr bwMode="auto">
              <a:xfrm>
                <a:off x="7497763" y="2043113"/>
                <a:ext cx="38100" cy="41275"/>
              </a:xfrm>
              <a:custGeom>
                <a:avLst/>
                <a:gdLst>
                  <a:gd name="T0" fmla="*/ 0 w 24"/>
                  <a:gd name="T1" fmla="*/ 0 h 26"/>
                  <a:gd name="T2" fmla="*/ 0 w 24"/>
                  <a:gd name="T3" fmla="*/ 26 h 26"/>
                  <a:gd name="T4" fmla="*/ 24 w 24"/>
                  <a:gd name="T5" fmla="*/ 26 h 26"/>
                  <a:gd name="T6" fmla="*/ 0 w 24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6">
                    <a:moveTo>
                      <a:pt x="0" y="0"/>
                    </a:moveTo>
                    <a:lnTo>
                      <a:pt x="0" y="26"/>
                    </a:lnTo>
                    <a:lnTo>
                      <a:pt x="24" y="2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51" name="Rectangle 476"/>
              <p:cNvSpPr>
                <a:spLocks noChangeArrowheads="1"/>
              </p:cNvSpPr>
              <p:nvPr/>
            </p:nvSpPr>
            <p:spPr bwMode="auto">
              <a:xfrm>
                <a:off x="7372351" y="2090738"/>
                <a:ext cx="117475" cy="119063"/>
              </a:xfrm>
              <a:prstGeom prst="rect">
                <a:avLst/>
              </a:prstGeom>
              <a:solidFill>
                <a:srgbClr val="AC5E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52" name="Rectangle 477"/>
              <p:cNvSpPr>
                <a:spLocks noChangeArrowheads="1"/>
              </p:cNvSpPr>
              <p:nvPr/>
            </p:nvSpPr>
            <p:spPr bwMode="auto">
              <a:xfrm>
                <a:off x="7372351" y="2090738"/>
                <a:ext cx="1174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53" name="Rectangle 478"/>
              <p:cNvSpPr>
                <a:spLocks noChangeArrowheads="1"/>
              </p:cNvSpPr>
              <p:nvPr/>
            </p:nvSpPr>
            <p:spPr bwMode="auto">
              <a:xfrm>
                <a:off x="6865938" y="2090738"/>
                <a:ext cx="119063" cy="119063"/>
              </a:xfrm>
              <a:prstGeom prst="rect">
                <a:avLst/>
              </a:prstGeom>
              <a:solidFill>
                <a:srgbClr val="99C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54" name="Rectangle 479"/>
              <p:cNvSpPr>
                <a:spLocks noChangeArrowheads="1"/>
              </p:cNvSpPr>
              <p:nvPr/>
            </p:nvSpPr>
            <p:spPr bwMode="auto">
              <a:xfrm>
                <a:off x="6865938" y="2090738"/>
                <a:ext cx="119063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55" name="Rectangle 480"/>
              <p:cNvSpPr>
                <a:spLocks noChangeArrowheads="1"/>
              </p:cNvSpPr>
              <p:nvPr/>
            </p:nvSpPr>
            <p:spPr bwMode="auto">
              <a:xfrm>
                <a:off x="6865938" y="2217738"/>
                <a:ext cx="119063" cy="119063"/>
              </a:xfrm>
              <a:prstGeom prst="rect">
                <a:avLst/>
              </a:prstGeom>
              <a:solidFill>
                <a:srgbClr val="33BD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56" name="Rectangle 481"/>
              <p:cNvSpPr>
                <a:spLocks noChangeArrowheads="1"/>
              </p:cNvSpPr>
              <p:nvPr/>
            </p:nvSpPr>
            <p:spPr bwMode="auto">
              <a:xfrm>
                <a:off x="6865938" y="2217738"/>
                <a:ext cx="119063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57" name="Rectangle 482"/>
              <p:cNvSpPr>
                <a:spLocks noChangeArrowheads="1"/>
              </p:cNvSpPr>
              <p:nvPr/>
            </p:nvSpPr>
            <p:spPr bwMode="auto">
              <a:xfrm>
                <a:off x="6994526" y="2217738"/>
                <a:ext cx="119063" cy="119063"/>
              </a:xfrm>
              <a:prstGeom prst="rect">
                <a:avLst/>
              </a:prstGeom>
              <a:solidFill>
                <a:srgbClr val="AC5E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58" name="Rectangle 483"/>
              <p:cNvSpPr>
                <a:spLocks noChangeArrowheads="1"/>
              </p:cNvSpPr>
              <p:nvPr/>
            </p:nvSpPr>
            <p:spPr bwMode="auto">
              <a:xfrm>
                <a:off x="6994526" y="2217738"/>
                <a:ext cx="119063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59" name="Rectangle 484"/>
              <p:cNvSpPr>
                <a:spLocks noChangeArrowheads="1"/>
              </p:cNvSpPr>
              <p:nvPr/>
            </p:nvSpPr>
            <p:spPr bwMode="auto">
              <a:xfrm>
                <a:off x="7119938" y="2090738"/>
                <a:ext cx="244475" cy="119063"/>
              </a:xfrm>
              <a:prstGeom prst="rect">
                <a:avLst/>
              </a:prstGeom>
              <a:solidFill>
                <a:srgbClr val="FA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60" name="Rectangle 485"/>
              <p:cNvSpPr>
                <a:spLocks noChangeArrowheads="1"/>
              </p:cNvSpPr>
              <p:nvPr/>
            </p:nvSpPr>
            <p:spPr bwMode="auto">
              <a:xfrm>
                <a:off x="7119938" y="2090738"/>
                <a:ext cx="2444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61" name="Rectangle 486"/>
              <p:cNvSpPr>
                <a:spLocks noChangeArrowheads="1"/>
              </p:cNvSpPr>
              <p:nvPr/>
            </p:nvSpPr>
            <p:spPr bwMode="auto">
              <a:xfrm>
                <a:off x="7119938" y="2217738"/>
                <a:ext cx="244475" cy="119063"/>
              </a:xfrm>
              <a:prstGeom prst="rect">
                <a:avLst/>
              </a:prstGeom>
              <a:solidFill>
                <a:srgbClr val="3346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62" name="Rectangle 487"/>
              <p:cNvSpPr>
                <a:spLocks noChangeArrowheads="1"/>
              </p:cNvSpPr>
              <p:nvPr/>
            </p:nvSpPr>
            <p:spPr bwMode="auto">
              <a:xfrm>
                <a:off x="7119938" y="2217738"/>
                <a:ext cx="244475" cy="119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63" name="Rectangle 488"/>
              <p:cNvSpPr>
                <a:spLocks noChangeArrowheads="1"/>
              </p:cNvSpPr>
              <p:nvPr/>
            </p:nvSpPr>
            <p:spPr bwMode="auto">
              <a:xfrm>
                <a:off x="7369176" y="2297113"/>
                <a:ext cx="244475" cy="396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64" name="Rectangle 489"/>
              <p:cNvSpPr>
                <a:spLocks noChangeArrowheads="1"/>
              </p:cNvSpPr>
              <p:nvPr/>
            </p:nvSpPr>
            <p:spPr bwMode="auto">
              <a:xfrm>
                <a:off x="7369176" y="2297113"/>
                <a:ext cx="244475" cy="39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65" name="Rectangle 490"/>
              <p:cNvSpPr>
                <a:spLocks noChangeArrowheads="1"/>
              </p:cNvSpPr>
              <p:nvPr/>
            </p:nvSpPr>
            <p:spPr bwMode="auto">
              <a:xfrm>
                <a:off x="7369176" y="2217738"/>
                <a:ext cx="244475" cy="79375"/>
              </a:xfrm>
              <a:prstGeom prst="rect">
                <a:avLst/>
              </a:prstGeom>
              <a:solidFill>
                <a:srgbClr val="33BD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66" name="Rectangle 491"/>
              <p:cNvSpPr>
                <a:spLocks noChangeArrowheads="1"/>
              </p:cNvSpPr>
              <p:nvPr/>
            </p:nvSpPr>
            <p:spPr bwMode="auto">
              <a:xfrm>
                <a:off x="7369176" y="2217738"/>
                <a:ext cx="244475" cy="79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67" name="Freeform 492"/>
              <p:cNvSpPr>
                <a:spLocks/>
              </p:cNvSpPr>
              <p:nvPr/>
            </p:nvSpPr>
            <p:spPr bwMode="auto">
              <a:xfrm>
                <a:off x="7497763" y="2090738"/>
                <a:ext cx="115888" cy="119063"/>
              </a:xfrm>
              <a:custGeom>
                <a:avLst/>
                <a:gdLst>
                  <a:gd name="T0" fmla="*/ 30 w 73"/>
                  <a:gd name="T1" fmla="*/ 0 h 75"/>
                  <a:gd name="T2" fmla="*/ 0 w 73"/>
                  <a:gd name="T3" fmla="*/ 0 h 75"/>
                  <a:gd name="T4" fmla="*/ 0 w 73"/>
                  <a:gd name="T5" fmla="*/ 75 h 75"/>
                  <a:gd name="T6" fmla="*/ 73 w 73"/>
                  <a:gd name="T7" fmla="*/ 75 h 75"/>
                  <a:gd name="T8" fmla="*/ 73 w 73"/>
                  <a:gd name="T9" fmla="*/ 45 h 75"/>
                  <a:gd name="T10" fmla="*/ 30 w 73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75">
                    <a:moveTo>
                      <a:pt x="30" y="0"/>
                    </a:moveTo>
                    <a:lnTo>
                      <a:pt x="0" y="0"/>
                    </a:lnTo>
                    <a:lnTo>
                      <a:pt x="0" y="75"/>
                    </a:lnTo>
                    <a:lnTo>
                      <a:pt x="73" y="75"/>
                    </a:lnTo>
                    <a:lnTo>
                      <a:pt x="73" y="4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46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68" name="Freeform 493"/>
              <p:cNvSpPr>
                <a:spLocks/>
              </p:cNvSpPr>
              <p:nvPr/>
            </p:nvSpPr>
            <p:spPr bwMode="auto">
              <a:xfrm>
                <a:off x="7497763" y="2090738"/>
                <a:ext cx="115888" cy="119063"/>
              </a:xfrm>
              <a:custGeom>
                <a:avLst/>
                <a:gdLst>
                  <a:gd name="T0" fmla="*/ 30 w 73"/>
                  <a:gd name="T1" fmla="*/ 0 h 75"/>
                  <a:gd name="T2" fmla="*/ 0 w 73"/>
                  <a:gd name="T3" fmla="*/ 0 h 75"/>
                  <a:gd name="T4" fmla="*/ 0 w 73"/>
                  <a:gd name="T5" fmla="*/ 75 h 75"/>
                  <a:gd name="T6" fmla="*/ 73 w 73"/>
                  <a:gd name="T7" fmla="*/ 75 h 75"/>
                  <a:gd name="T8" fmla="*/ 73 w 73"/>
                  <a:gd name="T9" fmla="*/ 45 h 75"/>
                  <a:gd name="T10" fmla="*/ 30 w 73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75">
                    <a:moveTo>
                      <a:pt x="30" y="0"/>
                    </a:moveTo>
                    <a:lnTo>
                      <a:pt x="0" y="0"/>
                    </a:lnTo>
                    <a:lnTo>
                      <a:pt x="0" y="75"/>
                    </a:lnTo>
                    <a:lnTo>
                      <a:pt x="73" y="75"/>
                    </a:lnTo>
                    <a:lnTo>
                      <a:pt x="73" y="45"/>
                    </a:lnTo>
                    <a:lnTo>
                      <a:pt x="3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69" name="Freeform 494"/>
              <p:cNvSpPr>
                <a:spLocks/>
              </p:cNvSpPr>
              <p:nvPr/>
            </p:nvSpPr>
            <p:spPr bwMode="auto">
              <a:xfrm>
                <a:off x="7667626" y="2217738"/>
                <a:ext cx="115888" cy="119063"/>
              </a:xfrm>
              <a:custGeom>
                <a:avLst/>
                <a:gdLst>
                  <a:gd name="T0" fmla="*/ 1 w 73"/>
                  <a:gd name="T1" fmla="*/ 0 h 75"/>
                  <a:gd name="T2" fmla="*/ 0 w 73"/>
                  <a:gd name="T3" fmla="*/ 0 h 75"/>
                  <a:gd name="T4" fmla="*/ 0 w 73"/>
                  <a:gd name="T5" fmla="*/ 75 h 75"/>
                  <a:gd name="T6" fmla="*/ 73 w 73"/>
                  <a:gd name="T7" fmla="*/ 75 h 75"/>
                  <a:gd name="T8" fmla="*/ 73 w 73"/>
                  <a:gd name="T9" fmla="*/ 72 h 75"/>
                  <a:gd name="T10" fmla="*/ 1 w 73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75">
                    <a:moveTo>
                      <a:pt x="1" y="0"/>
                    </a:moveTo>
                    <a:lnTo>
                      <a:pt x="0" y="0"/>
                    </a:lnTo>
                    <a:lnTo>
                      <a:pt x="0" y="75"/>
                    </a:lnTo>
                    <a:lnTo>
                      <a:pt x="73" y="75"/>
                    </a:lnTo>
                    <a:lnTo>
                      <a:pt x="73" y="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70" name="Freeform 495"/>
              <p:cNvSpPr>
                <a:spLocks/>
              </p:cNvSpPr>
              <p:nvPr/>
            </p:nvSpPr>
            <p:spPr bwMode="auto">
              <a:xfrm>
                <a:off x="7667626" y="2217738"/>
                <a:ext cx="115888" cy="119063"/>
              </a:xfrm>
              <a:custGeom>
                <a:avLst/>
                <a:gdLst>
                  <a:gd name="T0" fmla="*/ 1 w 73"/>
                  <a:gd name="T1" fmla="*/ 0 h 75"/>
                  <a:gd name="T2" fmla="*/ 0 w 73"/>
                  <a:gd name="T3" fmla="*/ 0 h 75"/>
                  <a:gd name="T4" fmla="*/ 0 w 73"/>
                  <a:gd name="T5" fmla="*/ 75 h 75"/>
                  <a:gd name="T6" fmla="*/ 73 w 73"/>
                  <a:gd name="T7" fmla="*/ 75 h 75"/>
                  <a:gd name="T8" fmla="*/ 73 w 73"/>
                  <a:gd name="T9" fmla="*/ 72 h 75"/>
                  <a:gd name="T10" fmla="*/ 1 w 73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75">
                    <a:moveTo>
                      <a:pt x="1" y="0"/>
                    </a:moveTo>
                    <a:lnTo>
                      <a:pt x="0" y="0"/>
                    </a:lnTo>
                    <a:lnTo>
                      <a:pt x="0" y="75"/>
                    </a:lnTo>
                    <a:lnTo>
                      <a:pt x="73" y="75"/>
                    </a:lnTo>
                    <a:lnTo>
                      <a:pt x="73" y="7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71" name="Freeform 496"/>
              <p:cNvSpPr>
                <a:spLocks/>
              </p:cNvSpPr>
              <p:nvPr/>
            </p:nvSpPr>
            <p:spPr bwMode="auto">
              <a:xfrm>
                <a:off x="6991351" y="2090738"/>
                <a:ext cx="119063" cy="119063"/>
              </a:xfrm>
              <a:custGeom>
                <a:avLst/>
                <a:gdLst>
                  <a:gd name="T0" fmla="*/ 75 w 75"/>
                  <a:gd name="T1" fmla="*/ 0 h 75"/>
                  <a:gd name="T2" fmla="*/ 38 w 75"/>
                  <a:gd name="T3" fmla="*/ 0 h 75"/>
                  <a:gd name="T4" fmla="*/ 0 w 75"/>
                  <a:gd name="T5" fmla="*/ 0 h 75"/>
                  <a:gd name="T6" fmla="*/ 0 w 75"/>
                  <a:gd name="T7" fmla="*/ 39 h 75"/>
                  <a:gd name="T8" fmla="*/ 0 w 75"/>
                  <a:gd name="T9" fmla="*/ 75 h 75"/>
                  <a:gd name="T10" fmla="*/ 38 w 75"/>
                  <a:gd name="T11" fmla="*/ 75 h 75"/>
                  <a:gd name="T12" fmla="*/ 75 w 75"/>
                  <a:gd name="T13" fmla="*/ 75 h 75"/>
                  <a:gd name="T14" fmla="*/ 75 w 75"/>
                  <a:gd name="T15" fmla="*/ 39 h 75"/>
                  <a:gd name="T16" fmla="*/ 75 w 75"/>
                  <a:gd name="T1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75">
                    <a:moveTo>
                      <a:pt x="75" y="0"/>
                    </a:moveTo>
                    <a:lnTo>
                      <a:pt x="38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0" y="75"/>
                    </a:lnTo>
                    <a:lnTo>
                      <a:pt x="38" y="75"/>
                    </a:lnTo>
                    <a:lnTo>
                      <a:pt x="75" y="75"/>
                    </a:lnTo>
                    <a:lnTo>
                      <a:pt x="75" y="39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33BD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72" name="Freeform 497"/>
              <p:cNvSpPr>
                <a:spLocks/>
              </p:cNvSpPr>
              <p:nvPr/>
            </p:nvSpPr>
            <p:spPr bwMode="auto">
              <a:xfrm>
                <a:off x="6991351" y="2090738"/>
                <a:ext cx="119063" cy="119063"/>
              </a:xfrm>
              <a:custGeom>
                <a:avLst/>
                <a:gdLst>
                  <a:gd name="T0" fmla="*/ 75 w 75"/>
                  <a:gd name="T1" fmla="*/ 0 h 75"/>
                  <a:gd name="T2" fmla="*/ 38 w 75"/>
                  <a:gd name="T3" fmla="*/ 0 h 75"/>
                  <a:gd name="T4" fmla="*/ 0 w 75"/>
                  <a:gd name="T5" fmla="*/ 0 h 75"/>
                  <a:gd name="T6" fmla="*/ 0 w 75"/>
                  <a:gd name="T7" fmla="*/ 39 h 75"/>
                  <a:gd name="T8" fmla="*/ 0 w 75"/>
                  <a:gd name="T9" fmla="*/ 75 h 75"/>
                  <a:gd name="T10" fmla="*/ 38 w 75"/>
                  <a:gd name="T11" fmla="*/ 75 h 75"/>
                  <a:gd name="T12" fmla="*/ 75 w 75"/>
                  <a:gd name="T13" fmla="*/ 75 h 75"/>
                  <a:gd name="T14" fmla="*/ 75 w 75"/>
                  <a:gd name="T15" fmla="*/ 39 h 75"/>
                  <a:gd name="T16" fmla="*/ 75 w 75"/>
                  <a:gd name="T1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75">
                    <a:moveTo>
                      <a:pt x="75" y="0"/>
                    </a:moveTo>
                    <a:lnTo>
                      <a:pt x="38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0" y="75"/>
                    </a:lnTo>
                    <a:lnTo>
                      <a:pt x="38" y="75"/>
                    </a:lnTo>
                    <a:lnTo>
                      <a:pt x="75" y="75"/>
                    </a:lnTo>
                    <a:lnTo>
                      <a:pt x="75" y="39"/>
                    </a:lnTo>
                    <a:lnTo>
                      <a:pt x="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73" name="Rectangle 498"/>
              <p:cNvSpPr>
                <a:spLocks noChangeArrowheads="1"/>
              </p:cNvSpPr>
              <p:nvPr/>
            </p:nvSpPr>
            <p:spPr bwMode="auto">
              <a:xfrm>
                <a:off x="6869113" y="1873250"/>
                <a:ext cx="84138" cy="31750"/>
              </a:xfrm>
              <a:prstGeom prst="rect">
                <a:avLst/>
              </a:prstGeom>
              <a:solidFill>
                <a:srgbClr val="F03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74" name="Rectangle 499"/>
              <p:cNvSpPr>
                <a:spLocks noChangeArrowheads="1"/>
              </p:cNvSpPr>
              <p:nvPr/>
            </p:nvSpPr>
            <p:spPr bwMode="auto">
              <a:xfrm>
                <a:off x="6865938" y="1868488"/>
                <a:ext cx="22295" cy="3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534">
                  <a:defRPr/>
                </a:pPr>
                <a:r>
                  <a:rPr lang="en-US" altLang="en-US" sz="216">
                    <a:solidFill>
                      <a:srgbClr val="FFFFFF"/>
                    </a:solidFill>
                    <a:latin typeface="Segoe Light" charset="0"/>
                  </a:rPr>
                  <a:t>S</a:t>
                </a:r>
                <a:endParaRPr lang="en-US" alt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75" name="Rectangle 500"/>
              <p:cNvSpPr>
                <a:spLocks noChangeArrowheads="1"/>
              </p:cNvSpPr>
              <p:nvPr/>
            </p:nvSpPr>
            <p:spPr bwMode="auto">
              <a:xfrm>
                <a:off x="6888163" y="1868488"/>
                <a:ext cx="9291" cy="3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534">
                  <a:defRPr/>
                </a:pPr>
                <a:r>
                  <a:rPr lang="en-US" altLang="en-US" sz="216">
                    <a:solidFill>
                      <a:srgbClr val="FFFFFF"/>
                    </a:solidFill>
                    <a:latin typeface="Segoe Light" charset="0"/>
                  </a:rPr>
                  <a:t>t</a:t>
                </a:r>
                <a:endParaRPr lang="en-US" alt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76" name="Rectangle 501"/>
              <p:cNvSpPr>
                <a:spLocks noChangeArrowheads="1"/>
              </p:cNvSpPr>
              <p:nvPr/>
            </p:nvSpPr>
            <p:spPr bwMode="auto">
              <a:xfrm>
                <a:off x="6902451" y="1868488"/>
                <a:ext cx="18579" cy="3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534">
                  <a:defRPr/>
                </a:pPr>
                <a:r>
                  <a:rPr lang="en-US" altLang="en-US" sz="216">
                    <a:solidFill>
                      <a:srgbClr val="FFFFFF"/>
                    </a:solidFill>
                    <a:latin typeface="Segoe Light" charset="0"/>
                  </a:rPr>
                  <a:t>a</a:t>
                </a:r>
                <a:endParaRPr lang="en-US" alt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77" name="Rectangle 502"/>
              <p:cNvSpPr>
                <a:spLocks noChangeArrowheads="1"/>
              </p:cNvSpPr>
              <p:nvPr/>
            </p:nvSpPr>
            <p:spPr bwMode="auto">
              <a:xfrm>
                <a:off x="6923087" y="1868488"/>
                <a:ext cx="11148" cy="3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534">
                  <a:defRPr/>
                </a:pPr>
                <a:r>
                  <a:rPr lang="en-US" altLang="en-US" sz="216">
                    <a:solidFill>
                      <a:srgbClr val="FFFFFF"/>
                    </a:solidFill>
                    <a:latin typeface="Segoe Light" charset="0"/>
                  </a:rPr>
                  <a:t>r</a:t>
                </a:r>
                <a:endParaRPr lang="en-US" alt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78" name="Rectangle 503"/>
              <p:cNvSpPr>
                <a:spLocks noChangeArrowheads="1"/>
              </p:cNvSpPr>
              <p:nvPr/>
            </p:nvSpPr>
            <p:spPr bwMode="auto">
              <a:xfrm>
                <a:off x="6940551" y="1868488"/>
                <a:ext cx="9291" cy="38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534">
                  <a:defRPr/>
                </a:pPr>
                <a:r>
                  <a:rPr lang="en-US" altLang="en-US" sz="216">
                    <a:solidFill>
                      <a:srgbClr val="FFFFFF"/>
                    </a:solidFill>
                    <a:latin typeface="Segoe Light" charset="0"/>
                  </a:rPr>
                  <a:t>t</a:t>
                </a:r>
                <a:endParaRPr lang="en-US" alt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79" name="Freeform 504"/>
              <p:cNvSpPr>
                <a:spLocks/>
              </p:cNvSpPr>
              <p:nvPr/>
            </p:nvSpPr>
            <p:spPr bwMode="auto">
              <a:xfrm>
                <a:off x="6589713" y="2085975"/>
                <a:ext cx="155575" cy="165100"/>
              </a:xfrm>
              <a:custGeom>
                <a:avLst/>
                <a:gdLst>
                  <a:gd name="T0" fmla="*/ 57 w 64"/>
                  <a:gd name="T1" fmla="*/ 11 h 68"/>
                  <a:gd name="T2" fmla="*/ 57 w 64"/>
                  <a:gd name="T3" fmla="*/ 34 h 68"/>
                  <a:gd name="T4" fmla="*/ 29 w 64"/>
                  <a:gd name="T5" fmla="*/ 62 h 68"/>
                  <a:gd name="T6" fmla="*/ 7 w 64"/>
                  <a:gd name="T7" fmla="*/ 62 h 68"/>
                  <a:gd name="T8" fmla="*/ 7 w 64"/>
                  <a:gd name="T9" fmla="*/ 40 h 68"/>
                  <a:gd name="T10" fmla="*/ 46 w 64"/>
                  <a:gd name="T11" fmla="*/ 0 h 68"/>
                  <a:gd name="T12" fmla="*/ 57 w 64"/>
                  <a:gd name="T13" fmla="*/ 1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8">
                    <a:moveTo>
                      <a:pt x="57" y="11"/>
                    </a:moveTo>
                    <a:cubicBezTo>
                      <a:pt x="64" y="17"/>
                      <a:pt x="64" y="27"/>
                      <a:pt x="57" y="34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3" y="68"/>
                      <a:pt x="13" y="68"/>
                      <a:pt x="7" y="62"/>
                    </a:cubicBezTo>
                    <a:cubicBezTo>
                      <a:pt x="0" y="56"/>
                      <a:pt x="0" y="46"/>
                      <a:pt x="7" y="40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57" y="11"/>
                    </a:lnTo>
                    <a:close/>
                  </a:path>
                </a:pathLst>
              </a:custGeom>
              <a:solidFill>
                <a:srgbClr val="EEBD64"/>
              </a:solidFill>
              <a:ln>
                <a:noFill/>
              </a:ln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80" name="Freeform 505"/>
              <p:cNvSpPr>
                <a:spLocks/>
              </p:cNvSpPr>
              <p:nvPr/>
            </p:nvSpPr>
            <p:spPr bwMode="auto">
              <a:xfrm>
                <a:off x="6589713" y="2162175"/>
                <a:ext cx="95250" cy="234950"/>
              </a:xfrm>
              <a:custGeom>
                <a:avLst/>
                <a:gdLst>
                  <a:gd name="T0" fmla="*/ 0 w 39"/>
                  <a:gd name="T1" fmla="*/ 73 h 97"/>
                  <a:gd name="T2" fmla="*/ 20 w 39"/>
                  <a:gd name="T3" fmla="*/ 93 h 97"/>
                  <a:gd name="T4" fmla="*/ 39 w 39"/>
                  <a:gd name="T5" fmla="*/ 87 h 97"/>
                  <a:gd name="T6" fmla="*/ 39 w 39"/>
                  <a:gd name="T7" fmla="*/ 10 h 97"/>
                  <a:gd name="T8" fmla="*/ 20 w 39"/>
                  <a:gd name="T9" fmla="*/ 4 h 97"/>
                  <a:gd name="T10" fmla="*/ 0 w 39"/>
                  <a:gd name="T11" fmla="*/ 24 h 97"/>
                  <a:gd name="T12" fmla="*/ 0 w 39"/>
                  <a:gd name="T13" fmla="*/ 7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97">
                    <a:moveTo>
                      <a:pt x="0" y="73"/>
                    </a:moveTo>
                    <a:cubicBezTo>
                      <a:pt x="0" y="84"/>
                      <a:pt x="9" y="93"/>
                      <a:pt x="20" y="93"/>
                    </a:cubicBezTo>
                    <a:cubicBezTo>
                      <a:pt x="31" y="93"/>
                      <a:pt x="39" y="97"/>
                      <a:pt x="39" y="8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0"/>
                      <a:pt x="31" y="4"/>
                      <a:pt x="20" y="4"/>
                    </a:cubicBezTo>
                    <a:cubicBezTo>
                      <a:pt x="9" y="4"/>
                      <a:pt x="0" y="13"/>
                      <a:pt x="0" y="24"/>
                    </a:cubicBez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EBD64"/>
              </a:solidFill>
              <a:ln>
                <a:noFill/>
              </a:ln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81" name="Freeform 506"/>
              <p:cNvSpPr>
                <a:spLocks/>
              </p:cNvSpPr>
              <p:nvPr/>
            </p:nvSpPr>
            <p:spPr bwMode="auto">
              <a:xfrm>
                <a:off x="6667501" y="2085975"/>
                <a:ext cx="42863" cy="36513"/>
              </a:xfrm>
              <a:custGeom>
                <a:avLst/>
                <a:gdLst>
                  <a:gd name="T0" fmla="*/ 14 w 18"/>
                  <a:gd name="T1" fmla="*/ 0 h 15"/>
                  <a:gd name="T2" fmla="*/ 18 w 18"/>
                  <a:gd name="T3" fmla="*/ 4 h 15"/>
                  <a:gd name="T4" fmla="*/ 12 w 18"/>
                  <a:gd name="T5" fmla="*/ 10 h 15"/>
                  <a:gd name="T6" fmla="*/ 0 w 18"/>
                  <a:gd name="T7" fmla="*/ 14 h 15"/>
                  <a:gd name="T8" fmla="*/ 14 w 1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0"/>
                    </a:moveTo>
                    <a:cubicBezTo>
                      <a:pt x="18" y="4"/>
                      <a:pt x="18" y="4"/>
                      <a:pt x="18" y="4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9" y="13"/>
                      <a:pt x="4" y="15"/>
                      <a:pt x="0" y="14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82" name="Freeform 507"/>
              <p:cNvSpPr>
                <a:spLocks/>
              </p:cNvSpPr>
              <p:nvPr/>
            </p:nvSpPr>
            <p:spPr bwMode="auto">
              <a:xfrm>
                <a:off x="6650038" y="2322513"/>
                <a:ext cx="155575" cy="406400"/>
              </a:xfrm>
              <a:custGeom>
                <a:avLst/>
                <a:gdLst>
                  <a:gd name="T0" fmla="*/ 0 w 64"/>
                  <a:gd name="T1" fmla="*/ 0 h 168"/>
                  <a:gd name="T2" fmla="*/ 64 w 64"/>
                  <a:gd name="T3" fmla="*/ 84 h 168"/>
                  <a:gd name="T4" fmla="*/ 0 w 64"/>
                  <a:gd name="T5" fmla="*/ 168 h 168"/>
                  <a:gd name="T6" fmla="*/ 0 w 64"/>
                  <a:gd name="T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168">
                    <a:moveTo>
                      <a:pt x="0" y="0"/>
                    </a:moveTo>
                    <a:cubicBezTo>
                      <a:pt x="37" y="11"/>
                      <a:pt x="64" y="44"/>
                      <a:pt x="64" y="84"/>
                    </a:cubicBezTo>
                    <a:cubicBezTo>
                      <a:pt x="64" y="124"/>
                      <a:pt x="37" y="158"/>
                      <a:pt x="0" y="16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BD64"/>
              </a:solidFill>
              <a:ln>
                <a:noFill/>
              </a:ln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sp>
            <p:nvSpPr>
              <p:cNvPr id="183" name="Freeform 508"/>
              <p:cNvSpPr>
                <a:spLocks/>
              </p:cNvSpPr>
              <p:nvPr/>
            </p:nvSpPr>
            <p:spPr bwMode="auto">
              <a:xfrm>
                <a:off x="7281863" y="2435225"/>
                <a:ext cx="50800" cy="50800"/>
              </a:xfrm>
              <a:custGeom>
                <a:avLst/>
                <a:gdLst>
                  <a:gd name="T0" fmla="*/ 0 w 32"/>
                  <a:gd name="T1" fmla="*/ 32 h 32"/>
                  <a:gd name="T2" fmla="*/ 32 w 32"/>
                  <a:gd name="T3" fmla="*/ 28 h 32"/>
                  <a:gd name="T4" fmla="*/ 32 w 32"/>
                  <a:gd name="T5" fmla="*/ 6 h 32"/>
                  <a:gd name="T6" fmla="*/ 0 w 32"/>
                  <a:gd name="T7" fmla="*/ 0 h 32"/>
                  <a:gd name="T8" fmla="*/ 0 w 32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0" y="32"/>
                    </a:moveTo>
                    <a:lnTo>
                      <a:pt x="32" y="28"/>
                    </a:lnTo>
                    <a:lnTo>
                      <a:pt x="32" y="6"/>
                    </a:lnTo>
                    <a:lnTo>
                      <a:pt x="0" y="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</p:grpSp>
      </p:grpSp>
      <p:grpSp>
        <p:nvGrpSpPr>
          <p:cNvPr id="184" name="Group 183"/>
          <p:cNvGrpSpPr/>
          <p:nvPr userDrawn="1"/>
        </p:nvGrpSpPr>
        <p:grpSpPr>
          <a:xfrm>
            <a:off x="330143" y="2320750"/>
            <a:ext cx="2862488" cy="2467841"/>
            <a:chOff x="446695" y="3155795"/>
            <a:chExt cx="3894750" cy="3357310"/>
          </a:xfrm>
        </p:grpSpPr>
        <p:grpSp>
          <p:nvGrpSpPr>
            <p:cNvPr id="185" name="Group 184"/>
            <p:cNvGrpSpPr/>
            <p:nvPr/>
          </p:nvGrpSpPr>
          <p:grpSpPr>
            <a:xfrm>
              <a:off x="446695" y="3155795"/>
              <a:ext cx="1862135" cy="3357310"/>
              <a:chOff x="446695" y="3155795"/>
              <a:chExt cx="1862135" cy="3357310"/>
            </a:xfrm>
          </p:grpSpPr>
          <p:sp>
            <p:nvSpPr>
              <p:cNvPr id="187" name="Rectangle 203"/>
              <p:cNvSpPr>
                <a:spLocks noChangeArrowheads="1"/>
              </p:cNvSpPr>
              <p:nvPr/>
            </p:nvSpPr>
            <p:spPr bwMode="auto">
              <a:xfrm>
                <a:off x="446695" y="3155795"/>
                <a:ext cx="1862135" cy="335731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89606" tIns="44802" rIns="89606" bIns="44802" numCol="1" anchor="t" anchorCtr="0" compatLnSpc="1">
                <a:prstTxWarp prst="textNoShape">
                  <a:avLst/>
                </a:prstTxWarp>
              </a:bodyPr>
              <a:lstStyle/>
              <a:p>
                <a:pPr defTabSz="672068">
                  <a:defRPr/>
                </a:pPr>
                <a:endParaRPr lang="en-US" sz="1297">
                  <a:solidFill>
                    <a:srgbClr val="404040"/>
                  </a:solidFill>
                </a:endParaRPr>
              </a:p>
            </p:txBody>
          </p:sp>
          <p:grpSp>
            <p:nvGrpSpPr>
              <p:cNvPr id="188" name="Group 120"/>
              <p:cNvGrpSpPr/>
              <p:nvPr/>
            </p:nvGrpSpPr>
            <p:grpSpPr>
              <a:xfrm>
                <a:off x="882393" y="3526501"/>
                <a:ext cx="1006676" cy="1102030"/>
                <a:chOff x="4924425" y="-1920875"/>
                <a:chExt cx="1173163" cy="1284287"/>
              </a:xfrm>
              <a:solidFill>
                <a:schemeClr val="bg1"/>
              </a:solidFill>
            </p:grpSpPr>
            <p:sp>
              <p:nvSpPr>
                <p:cNvPr id="189" name="Freeform 320"/>
                <p:cNvSpPr>
                  <a:spLocks/>
                </p:cNvSpPr>
                <p:nvPr/>
              </p:nvSpPr>
              <p:spPr bwMode="auto">
                <a:xfrm>
                  <a:off x="4924425" y="-1100138"/>
                  <a:ext cx="130175" cy="290512"/>
                </a:xfrm>
                <a:custGeom>
                  <a:avLst/>
                  <a:gdLst>
                    <a:gd name="T0" fmla="*/ 82 w 82"/>
                    <a:gd name="T1" fmla="*/ 176 h 183"/>
                    <a:gd name="T2" fmla="*/ 18 w 82"/>
                    <a:gd name="T3" fmla="*/ 183 h 183"/>
                    <a:gd name="T4" fmla="*/ 0 w 82"/>
                    <a:gd name="T5" fmla="*/ 5 h 183"/>
                    <a:gd name="T6" fmla="*/ 65 w 82"/>
                    <a:gd name="T7" fmla="*/ 0 h 183"/>
                    <a:gd name="T8" fmla="*/ 82 w 82"/>
                    <a:gd name="T9" fmla="*/ 17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183">
                      <a:moveTo>
                        <a:pt x="82" y="176"/>
                      </a:moveTo>
                      <a:lnTo>
                        <a:pt x="18" y="183"/>
                      </a:lnTo>
                      <a:lnTo>
                        <a:pt x="0" y="5"/>
                      </a:lnTo>
                      <a:lnTo>
                        <a:pt x="65" y="0"/>
                      </a:lnTo>
                      <a:lnTo>
                        <a:pt x="82" y="1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190" name="Freeform 321"/>
                <p:cNvSpPr>
                  <a:spLocks/>
                </p:cNvSpPr>
                <p:nvPr/>
              </p:nvSpPr>
              <p:spPr bwMode="auto">
                <a:xfrm>
                  <a:off x="5962650" y="-1103313"/>
                  <a:ext cx="134938" cy="293687"/>
                </a:xfrm>
                <a:custGeom>
                  <a:avLst/>
                  <a:gdLst>
                    <a:gd name="T0" fmla="*/ 62 w 85"/>
                    <a:gd name="T1" fmla="*/ 185 h 185"/>
                    <a:gd name="T2" fmla="*/ 0 w 85"/>
                    <a:gd name="T3" fmla="*/ 176 h 185"/>
                    <a:gd name="T4" fmla="*/ 21 w 85"/>
                    <a:gd name="T5" fmla="*/ 0 h 185"/>
                    <a:gd name="T6" fmla="*/ 85 w 85"/>
                    <a:gd name="T7" fmla="*/ 9 h 185"/>
                    <a:gd name="T8" fmla="*/ 62 w 85"/>
                    <a:gd name="T9" fmla="*/ 18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185">
                      <a:moveTo>
                        <a:pt x="62" y="185"/>
                      </a:moveTo>
                      <a:lnTo>
                        <a:pt x="0" y="176"/>
                      </a:lnTo>
                      <a:lnTo>
                        <a:pt x="21" y="0"/>
                      </a:lnTo>
                      <a:lnTo>
                        <a:pt x="85" y="9"/>
                      </a:lnTo>
                      <a:lnTo>
                        <a:pt x="62" y="1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191" name="Freeform 322"/>
                <p:cNvSpPr>
                  <a:spLocks/>
                </p:cNvSpPr>
                <p:nvPr/>
              </p:nvSpPr>
              <p:spPr bwMode="auto">
                <a:xfrm>
                  <a:off x="5010150" y="-1304925"/>
                  <a:ext cx="260350" cy="668337"/>
                </a:xfrm>
                <a:custGeom>
                  <a:avLst/>
                  <a:gdLst>
                    <a:gd name="T0" fmla="*/ 90 w 92"/>
                    <a:gd name="T1" fmla="*/ 206 h 236"/>
                    <a:gd name="T2" fmla="*/ 69 w 92"/>
                    <a:gd name="T3" fmla="*/ 232 h 236"/>
                    <a:gd name="T4" fmla="*/ 46 w 92"/>
                    <a:gd name="T5" fmla="*/ 234 h 236"/>
                    <a:gd name="T6" fmla="*/ 20 w 92"/>
                    <a:gd name="T7" fmla="*/ 213 h 236"/>
                    <a:gd name="T8" fmla="*/ 2 w 92"/>
                    <a:gd name="T9" fmla="*/ 30 h 236"/>
                    <a:gd name="T10" fmla="*/ 23 w 92"/>
                    <a:gd name="T11" fmla="*/ 4 h 236"/>
                    <a:gd name="T12" fmla="*/ 46 w 92"/>
                    <a:gd name="T13" fmla="*/ 1 h 236"/>
                    <a:gd name="T14" fmla="*/ 72 w 92"/>
                    <a:gd name="T15" fmla="*/ 23 h 236"/>
                    <a:gd name="T16" fmla="*/ 90 w 92"/>
                    <a:gd name="T17" fmla="*/ 206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236">
                      <a:moveTo>
                        <a:pt x="90" y="206"/>
                      </a:moveTo>
                      <a:cubicBezTo>
                        <a:pt x="92" y="219"/>
                        <a:pt x="82" y="231"/>
                        <a:pt x="69" y="232"/>
                      </a:cubicBezTo>
                      <a:cubicBezTo>
                        <a:pt x="46" y="234"/>
                        <a:pt x="46" y="234"/>
                        <a:pt x="46" y="234"/>
                      </a:cubicBezTo>
                      <a:cubicBezTo>
                        <a:pt x="33" y="236"/>
                        <a:pt x="21" y="226"/>
                        <a:pt x="20" y="213"/>
                      </a:cubicBezTo>
                      <a:cubicBezTo>
                        <a:pt x="2" y="30"/>
                        <a:pt x="2" y="30"/>
                        <a:pt x="2" y="30"/>
                      </a:cubicBezTo>
                      <a:cubicBezTo>
                        <a:pt x="0" y="17"/>
                        <a:pt x="10" y="5"/>
                        <a:pt x="23" y="4"/>
                      </a:cubicBezTo>
                      <a:cubicBezTo>
                        <a:pt x="46" y="1"/>
                        <a:pt x="46" y="1"/>
                        <a:pt x="46" y="1"/>
                      </a:cubicBezTo>
                      <a:cubicBezTo>
                        <a:pt x="59" y="0"/>
                        <a:pt x="71" y="10"/>
                        <a:pt x="72" y="23"/>
                      </a:cubicBezTo>
                      <a:lnTo>
                        <a:pt x="90" y="20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192" name="Freeform 323"/>
                <p:cNvSpPr>
                  <a:spLocks/>
                </p:cNvSpPr>
                <p:nvPr/>
              </p:nvSpPr>
              <p:spPr bwMode="auto">
                <a:xfrm>
                  <a:off x="5740400" y="-1309688"/>
                  <a:ext cx="274638" cy="666750"/>
                </a:xfrm>
                <a:custGeom>
                  <a:avLst/>
                  <a:gdLst>
                    <a:gd name="T0" fmla="*/ 72 w 97"/>
                    <a:gd name="T1" fmla="*/ 214 h 236"/>
                    <a:gd name="T2" fmla="*/ 45 w 97"/>
                    <a:gd name="T3" fmla="*/ 235 h 236"/>
                    <a:gd name="T4" fmla="*/ 22 w 97"/>
                    <a:gd name="T5" fmla="*/ 232 h 236"/>
                    <a:gd name="T6" fmla="*/ 2 w 97"/>
                    <a:gd name="T7" fmla="*/ 205 h 236"/>
                    <a:gd name="T8" fmla="*/ 26 w 97"/>
                    <a:gd name="T9" fmla="*/ 22 h 236"/>
                    <a:gd name="T10" fmla="*/ 52 w 97"/>
                    <a:gd name="T11" fmla="*/ 2 h 236"/>
                    <a:gd name="T12" fmla="*/ 75 w 97"/>
                    <a:gd name="T13" fmla="*/ 5 h 236"/>
                    <a:gd name="T14" fmla="*/ 96 w 97"/>
                    <a:gd name="T15" fmla="*/ 31 h 236"/>
                    <a:gd name="T16" fmla="*/ 72 w 97"/>
                    <a:gd name="T17" fmla="*/ 214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36">
                      <a:moveTo>
                        <a:pt x="72" y="214"/>
                      </a:moveTo>
                      <a:cubicBezTo>
                        <a:pt x="70" y="227"/>
                        <a:pt x="58" y="236"/>
                        <a:pt x="45" y="235"/>
                      </a:cubicBezTo>
                      <a:cubicBezTo>
                        <a:pt x="22" y="232"/>
                        <a:pt x="22" y="232"/>
                        <a:pt x="22" y="232"/>
                      </a:cubicBezTo>
                      <a:cubicBezTo>
                        <a:pt x="9" y="230"/>
                        <a:pt x="0" y="218"/>
                        <a:pt x="2" y="205"/>
                      </a:cubicBezTo>
                      <a:cubicBezTo>
                        <a:pt x="26" y="22"/>
                        <a:pt x="26" y="22"/>
                        <a:pt x="26" y="22"/>
                      </a:cubicBezTo>
                      <a:cubicBezTo>
                        <a:pt x="27" y="9"/>
                        <a:pt x="39" y="0"/>
                        <a:pt x="52" y="2"/>
                      </a:cubicBezTo>
                      <a:cubicBezTo>
                        <a:pt x="75" y="5"/>
                        <a:pt x="75" y="5"/>
                        <a:pt x="75" y="5"/>
                      </a:cubicBezTo>
                      <a:cubicBezTo>
                        <a:pt x="88" y="6"/>
                        <a:pt x="97" y="18"/>
                        <a:pt x="96" y="31"/>
                      </a:cubicBezTo>
                      <a:lnTo>
                        <a:pt x="72" y="2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193" name="Freeform 324"/>
                <p:cNvSpPr>
                  <a:spLocks/>
                </p:cNvSpPr>
                <p:nvPr/>
              </p:nvSpPr>
              <p:spPr bwMode="auto">
                <a:xfrm>
                  <a:off x="4959350" y="-1901825"/>
                  <a:ext cx="1109663" cy="823912"/>
                </a:xfrm>
                <a:custGeom>
                  <a:avLst/>
                  <a:gdLst>
                    <a:gd name="T0" fmla="*/ 386 w 392"/>
                    <a:gd name="T1" fmla="*/ 291 h 291"/>
                    <a:gd name="T2" fmla="*/ 380 w 392"/>
                    <a:gd name="T3" fmla="*/ 285 h 291"/>
                    <a:gd name="T4" fmla="*/ 380 w 392"/>
                    <a:gd name="T5" fmla="*/ 174 h 291"/>
                    <a:gd name="T6" fmla="*/ 218 w 392"/>
                    <a:gd name="T7" fmla="*/ 12 h 291"/>
                    <a:gd name="T8" fmla="*/ 174 w 392"/>
                    <a:gd name="T9" fmla="*/ 12 h 291"/>
                    <a:gd name="T10" fmla="*/ 12 w 392"/>
                    <a:gd name="T11" fmla="*/ 174 h 291"/>
                    <a:gd name="T12" fmla="*/ 12 w 392"/>
                    <a:gd name="T13" fmla="*/ 285 h 291"/>
                    <a:gd name="T14" fmla="*/ 6 w 392"/>
                    <a:gd name="T15" fmla="*/ 291 h 291"/>
                    <a:gd name="T16" fmla="*/ 0 w 392"/>
                    <a:gd name="T17" fmla="*/ 285 h 291"/>
                    <a:gd name="T18" fmla="*/ 0 w 392"/>
                    <a:gd name="T19" fmla="*/ 174 h 291"/>
                    <a:gd name="T20" fmla="*/ 174 w 392"/>
                    <a:gd name="T21" fmla="*/ 0 h 291"/>
                    <a:gd name="T22" fmla="*/ 218 w 392"/>
                    <a:gd name="T23" fmla="*/ 0 h 291"/>
                    <a:gd name="T24" fmla="*/ 392 w 392"/>
                    <a:gd name="T25" fmla="*/ 174 h 291"/>
                    <a:gd name="T26" fmla="*/ 392 w 392"/>
                    <a:gd name="T27" fmla="*/ 285 h 291"/>
                    <a:gd name="T28" fmla="*/ 386 w 392"/>
                    <a:gd name="T29" fmla="*/ 291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2" h="291">
                      <a:moveTo>
                        <a:pt x="386" y="291"/>
                      </a:moveTo>
                      <a:cubicBezTo>
                        <a:pt x="383" y="291"/>
                        <a:pt x="380" y="288"/>
                        <a:pt x="380" y="285"/>
                      </a:cubicBezTo>
                      <a:cubicBezTo>
                        <a:pt x="380" y="174"/>
                        <a:pt x="380" y="174"/>
                        <a:pt x="380" y="174"/>
                      </a:cubicBezTo>
                      <a:cubicBezTo>
                        <a:pt x="380" y="85"/>
                        <a:pt x="307" y="12"/>
                        <a:pt x="218" y="12"/>
                      </a:cubicBezTo>
                      <a:cubicBezTo>
                        <a:pt x="174" y="12"/>
                        <a:pt x="174" y="12"/>
                        <a:pt x="174" y="12"/>
                      </a:cubicBezTo>
                      <a:cubicBezTo>
                        <a:pt x="85" y="12"/>
                        <a:pt x="12" y="85"/>
                        <a:pt x="12" y="174"/>
                      </a:cubicBezTo>
                      <a:cubicBezTo>
                        <a:pt x="12" y="285"/>
                        <a:pt x="12" y="285"/>
                        <a:pt x="12" y="285"/>
                      </a:cubicBezTo>
                      <a:cubicBezTo>
                        <a:pt x="12" y="288"/>
                        <a:pt x="9" y="291"/>
                        <a:pt x="6" y="291"/>
                      </a:cubicBezTo>
                      <a:cubicBezTo>
                        <a:pt x="2" y="291"/>
                        <a:pt x="0" y="288"/>
                        <a:pt x="0" y="285"/>
                      </a:cubicBezTo>
                      <a:cubicBezTo>
                        <a:pt x="0" y="174"/>
                        <a:pt x="0" y="174"/>
                        <a:pt x="0" y="174"/>
                      </a:cubicBezTo>
                      <a:cubicBezTo>
                        <a:pt x="0" y="78"/>
                        <a:pt x="78" y="0"/>
                        <a:pt x="174" y="0"/>
                      </a:cubicBezTo>
                      <a:cubicBezTo>
                        <a:pt x="218" y="0"/>
                        <a:pt x="218" y="0"/>
                        <a:pt x="218" y="0"/>
                      </a:cubicBezTo>
                      <a:cubicBezTo>
                        <a:pt x="314" y="0"/>
                        <a:pt x="392" y="78"/>
                        <a:pt x="392" y="174"/>
                      </a:cubicBezTo>
                      <a:cubicBezTo>
                        <a:pt x="392" y="285"/>
                        <a:pt x="392" y="285"/>
                        <a:pt x="392" y="285"/>
                      </a:cubicBezTo>
                      <a:cubicBezTo>
                        <a:pt x="392" y="288"/>
                        <a:pt x="389" y="291"/>
                        <a:pt x="386" y="2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194" name="Freeform 325"/>
                <p:cNvSpPr>
                  <a:spLocks/>
                </p:cNvSpPr>
                <p:nvPr/>
              </p:nvSpPr>
              <p:spPr bwMode="auto">
                <a:xfrm>
                  <a:off x="4995863" y="-1920875"/>
                  <a:ext cx="1033463" cy="317500"/>
                </a:xfrm>
                <a:custGeom>
                  <a:avLst/>
                  <a:gdLst>
                    <a:gd name="T0" fmla="*/ 350 w 365"/>
                    <a:gd name="T1" fmla="*/ 110 h 112"/>
                    <a:gd name="T2" fmla="*/ 339 w 365"/>
                    <a:gd name="T3" fmla="*/ 103 h 112"/>
                    <a:gd name="T4" fmla="*/ 205 w 365"/>
                    <a:gd name="T5" fmla="*/ 26 h 112"/>
                    <a:gd name="T6" fmla="*/ 161 w 365"/>
                    <a:gd name="T7" fmla="*/ 26 h 112"/>
                    <a:gd name="T8" fmla="*/ 27 w 365"/>
                    <a:gd name="T9" fmla="*/ 103 h 112"/>
                    <a:gd name="T10" fmla="*/ 9 w 365"/>
                    <a:gd name="T11" fmla="*/ 108 h 112"/>
                    <a:gd name="T12" fmla="*/ 4 w 365"/>
                    <a:gd name="T13" fmla="*/ 90 h 112"/>
                    <a:gd name="T14" fmla="*/ 161 w 365"/>
                    <a:gd name="T15" fmla="*/ 0 h 112"/>
                    <a:gd name="T16" fmla="*/ 205 w 365"/>
                    <a:gd name="T17" fmla="*/ 0 h 112"/>
                    <a:gd name="T18" fmla="*/ 362 w 365"/>
                    <a:gd name="T19" fmla="*/ 90 h 112"/>
                    <a:gd name="T20" fmla="*/ 357 w 365"/>
                    <a:gd name="T21" fmla="*/ 108 h 112"/>
                    <a:gd name="T22" fmla="*/ 350 w 365"/>
                    <a:gd name="T23" fmla="*/ 11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65" h="112">
                      <a:moveTo>
                        <a:pt x="350" y="110"/>
                      </a:moveTo>
                      <a:cubicBezTo>
                        <a:pt x="345" y="110"/>
                        <a:pt x="341" y="108"/>
                        <a:pt x="339" y="103"/>
                      </a:cubicBezTo>
                      <a:cubicBezTo>
                        <a:pt x="311" y="56"/>
                        <a:pt x="259" y="26"/>
                        <a:pt x="205" y="26"/>
                      </a:cubicBezTo>
                      <a:cubicBezTo>
                        <a:pt x="161" y="26"/>
                        <a:pt x="161" y="26"/>
                        <a:pt x="161" y="26"/>
                      </a:cubicBezTo>
                      <a:cubicBezTo>
                        <a:pt x="106" y="26"/>
                        <a:pt x="55" y="56"/>
                        <a:pt x="27" y="103"/>
                      </a:cubicBezTo>
                      <a:cubicBezTo>
                        <a:pt x="23" y="110"/>
                        <a:pt x="15" y="112"/>
                        <a:pt x="9" y="108"/>
                      </a:cubicBezTo>
                      <a:cubicBezTo>
                        <a:pt x="3" y="105"/>
                        <a:pt x="0" y="96"/>
                        <a:pt x="4" y="90"/>
                      </a:cubicBezTo>
                      <a:cubicBezTo>
                        <a:pt x="37" y="34"/>
                        <a:pt x="97" y="0"/>
                        <a:pt x="161" y="0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69" y="0"/>
                        <a:pt x="329" y="34"/>
                        <a:pt x="362" y="90"/>
                      </a:cubicBezTo>
                      <a:cubicBezTo>
                        <a:pt x="365" y="96"/>
                        <a:pt x="363" y="105"/>
                        <a:pt x="357" y="108"/>
                      </a:cubicBezTo>
                      <a:cubicBezTo>
                        <a:pt x="355" y="109"/>
                        <a:pt x="352" y="110"/>
                        <a:pt x="350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89606" tIns="44802" rIns="89606" bIns="4480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068">
                    <a:defRPr/>
                  </a:pPr>
                  <a:endParaRPr lang="en-US" sz="1297">
                    <a:solidFill>
                      <a:srgbClr val="404040"/>
                    </a:solidFill>
                  </a:endParaRPr>
                </a:p>
              </p:txBody>
            </p:sp>
          </p:grpSp>
        </p:grpSp>
        <p:sp>
          <p:nvSpPr>
            <p:cNvPr id="186" name="Rectangle 203"/>
            <p:cNvSpPr>
              <a:spLocks noChangeArrowheads="1"/>
            </p:cNvSpPr>
            <p:nvPr/>
          </p:nvSpPr>
          <p:spPr bwMode="auto">
            <a:xfrm>
              <a:off x="461603" y="4916603"/>
              <a:ext cx="3879842" cy="159650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89606" tIns="44802" rIns="89606" bIns="44802" numCol="1" anchor="ctr" anchorCtr="0" compatLnSpc="1">
              <a:prstTxWarp prst="textNoShape">
                <a:avLst/>
              </a:prstTxWarp>
            </a:bodyPr>
            <a:lstStyle/>
            <a:p>
              <a:pPr algn="ctr" defTabSz="672068">
                <a:defRPr/>
              </a:pPr>
              <a:r>
                <a:rPr lang="en-US" sz="2940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</a:rPr>
                <a:t>Podcasts</a:t>
              </a:r>
              <a:r>
                <a:rPr lang="en-US" sz="1297" dirty="0">
                  <a:solidFill>
                    <a:srgbClr val="404040"/>
                  </a:solidFill>
                </a:rPr>
                <a:t/>
              </a:r>
              <a:br>
                <a:rPr lang="en-US" sz="1297" dirty="0">
                  <a:solidFill>
                    <a:srgbClr val="404040"/>
                  </a:solidFill>
                </a:rPr>
              </a:br>
              <a:r>
                <a:rPr lang="en-US" sz="1323" u="sng" spc="-37" dirty="0">
                  <a:solidFill>
                    <a:srgbClr val="FFFFFF"/>
                  </a:solidFill>
                </a:rPr>
                <a:t>http://</a:t>
              </a:r>
              <a:r>
                <a:rPr lang="en-US" sz="1323" u="sng" dirty="0">
                  <a:solidFill>
                    <a:srgbClr val="FFFFFF"/>
                  </a:solidFill>
                </a:rPr>
                <a:t>dev.office.com/podcasts</a:t>
              </a:r>
              <a:r>
                <a:rPr lang="en-US" sz="1323" u="sng" spc="-37" dirty="0">
                  <a:solidFill>
                    <a:srgbClr val="FFFFFF"/>
                  </a:solidFill>
                </a:rPr>
                <a:t> </a:t>
              </a:r>
            </a:p>
            <a:p>
              <a:pPr algn="ctr" defTabSz="672068">
                <a:defRPr/>
              </a:pPr>
              <a:endParaRPr lang="en-US" sz="1297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195" name="Group 194"/>
          <p:cNvGrpSpPr/>
          <p:nvPr userDrawn="1"/>
        </p:nvGrpSpPr>
        <p:grpSpPr>
          <a:xfrm>
            <a:off x="7450150" y="3615058"/>
            <a:ext cx="1355988" cy="1174999"/>
            <a:chOff x="10134295" y="4916603"/>
            <a:chExt cx="1844980" cy="1598497"/>
          </a:xfrm>
        </p:grpSpPr>
        <p:sp>
          <p:nvSpPr>
            <p:cNvPr id="196" name="Rectangle 153"/>
            <p:cNvSpPr>
              <a:spLocks noChangeArrowheads="1"/>
            </p:cNvSpPr>
            <p:nvPr/>
          </p:nvSpPr>
          <p:spPr bwMode="auto">
            <a:xfrm>
              <a:off x="10134295" y="4916603"/>
              <a:ext cx="1844980" cy="15984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89606" tIns="44802" rIns="89606" bIns="44802" numCol="1" anchor="t" anchorCtr="0" compatLnSpc="1">
              <a:prstTxWarp prst="textNoShape">
                <a:avLst/>
              </a:prstTxWarp>
            </a:bodyPr>
            <a:lstStyle/>
            <a:p>
              <a:pPr defTabSz="672068">
                <a:defRPr/>
              </a:pPr>
              <a:r>
                <a:rPr lang="en-US" sz="1323" b="1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</a:rPr>
                <a:t>UserVoice</a:t>
              </a:r>
              <a:endParaRPr lang="en-US" sz="1323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</a:endParaRPr>
            </a:p>
            <a:p>
              <a:pPr defTabSz="672068">
                <a:defRPr/>
              </a:pPr>
              <a:endParaRPr lang="en-US" sz="1323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</a:endParaRPr>
            </a:p>
            <a:p>
              <a:pPr defTabSz="672068">
                <a:defRPr/>
              </a:pPr>
              <a:endParaRPr lang="en-US" sz="1323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</a:endParaRPr>
            </a:p>
            <a:p>
              <a:pPr defTabSz="672068">
                <a:defRPr/>
              </a:pPr>
              <a:endParaRPr lang="en-US" sz="1323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</a:endParaRPr>
            </a:p>
            <a:p>
              <a:pPr defTabSz="672068">
                <a:defRPr/>
              </a:pPr>
              <a:r>
                <a:rPr lang="en-US" sz="882" u="sng" dirty="0">
                  <a:solidFill>
                    <a:srgbClr val="FFFFFF"/>
                  </a:solidFill>
                </a:rPr>
                <a:t>http://officespdev.uservoice.com/ </a:t>
              </a:r>
            </a:p>
            <a:p>
              <a:pPr defTabSz="672068">
                <a:defRPr/>
              </a:pPr>
              <a:endParaRPr lang="en-US" sz="1323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/>
              </a:endParaRPr>
            </a:p>
          </p:txBody>
        </p:sp>
        <p:sp>
          <p:nvSpPr>
            <p:cNvPr id="197" name="Freeform 64"/>
            <p:cNvSpPr>
              <a:spLocks noChangeAspect="1" noEditPoints="1"/>
            </p:cNvSpPr>
            <p:nvPr/>
          </p:nvSpPr>
          <p:spPr bwMode="black">
            <a:xfrm>
              <a:off x="10672381" y="5344472"/>
              <a:ext cx="794805" cy="610410"/>
            </a:xfrm>
            <a:custGeom>
              <a:avLst/>
              <a:gdLst>
                <a:gd name="T0" fmla="*/ 12 w 221"/>
                <a:gd name="T1" fmla="*/ 104 h 170"/>
                <a:gd name="T2" fmla="*/ 6 w 221"/>
                <a:gd name="T3" fmla="*/ 103 h 170"/>
                <a:gd name="T4" fmla="*/ 2 w 221"/>
                <a:gd name="T5" fmla="*/ 108 h 170"/>
                <a:gd name="T6" fmla="*/ 10 w 221"/>
                <a:gd name="T7" fmla="*/ 141 h 170"/>
                <a:gd name="T8" fmla="*/ 16 w 221"/>
                <a:gd name="T9" fmla="*/ 143 h 170"/>
                <a:gd name="T10" fmla="*/ 21 w 221"/>
                <a:gd name="T11" fmla="*/ 139 h 170"/>
                <a:gd name="T12" fmla="*/ 12 w 221"/>
                <a:gd name="T13" fmla="*/ 104 h 170"/>
                <a:gd name="T14" fmla="*/ 185 w 221"/>
                <a:gd name="T15" fmla="*/ 8 h 170"/>
                <a:gd name="T16" fmla="*/ 219 w 221"/>
                <a:gd name="T17" fmla="*/ 136 h 170"/>
                <a:gd name="T18" fmla="*/ 209 w 221"/>
                <a:gd name="T19" fmla="*/ 139 h 170"/>
                <a:gd name="T20" fmla="*/ 175 w 221"/>
                <a:gd name="T21" fmla="*/ 10 h 170"/>
                <a:gd name="T22" fmla="*/ 185 w 221"/>
                <a:gd name="T23" fmla="*/ 8 h 170"/>
                <a:gd name="T24" fmla="*/ 104 w 221"/>
                <a:gd name="T25" fmla="*/ 170 h 170"/>
                <a:gd name="T26" fmla="*/ 85 w 221"/>
                <a:gd name="T27" fmla="*/ 170 h 170"/>
                <a:gd name="T28" fmla="*/ 63 w 221"/>
                <a:gd name="T29" fmla="*/ 143 h 170"/>
                <a:gd name="T30" fmla="*/ 73 w 221"/>
                <a:gd name="T31" fmla="*/ 143 h 170"/>
                <a:gd name="T32" fmla="*/ 85 w 221"/>
                <a:gd name="T33" fmla="*/ 157 h 170"/>
                <a:gd name="T34" fmla="*/ 104 w 221"/>
                <a:gd name="T35" fmla="*/ 157 h 170"/>
                <a:gd name="T36" fmla="*/ 116 w 221"/>
                <a:gd name="T37" fmla="*/ 143 h 170"/>
                <a:gd name="T38" fmla="*/ 128 w 221"/>
                <a:gd name="T39" fmla="*/ 143 h 170"/>
                <a:gd name="T40" fmla="*/ 104 w 221"/>
                <a:gd name="T41" fmla="*/ 170 h 170"/>
                <a:gd name="T42" fmla="*/ 18 w 221"/>
                <a:gd name="T43" fmla="*/ 102 h 170"/>
                <a:gd name="T44" fmla="*/ 168 w 221"/>
                <a:gd name="T45" fmla="*/ 16 h 170"/>
                <a:gd name="T46" fmla="*/ 172 w 221"/>
                <a:gd name="T47" fmla="*/ 30 h 170"/>
                <a:gd name="T48" fmla="*/ 20 w 221"/>
                <a:gd name="T49" fmla="*/ 109 h 170"/>
                <a:gd name="T50" fmla="*/ 18 w 221"/>
                <a:gd name="T51" fmla="*/ 102 h 170"/>
                <a:gd name="T52" fmla="*/ 185 w 221"/>
                <a:gd name="T53" fmla="*/ 79 h 170"/>
                <a:gd name="T54" fmla="*/ 201 w 221"/>
                <a:gd name="T55" fmla="*/ 137 h 170"/>
                <a:gd name="T56" fmla="*/ 28 w 221"/>
                <a:gd name="T57" fmla="*/ 138 h 170"/>
                <a:gd name="T58" fmla="*/ 24 w 221"/>
                <a:gd name="T59" fmla="*/ 122 h 170"/>
                <a:gd name="T60" fmla="*/ 185 w 221"/>
                <a:gd name="T61" fmla="*/ 7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1" h="170">
                  <a:moveTo>
                    <a:pt x="12" y="104"/>
                  </a:moveTo>
                  <a:cubicBezTo>
                    <a:pt x="6" y="103"/>
                    <a:pt x="6" y="103"/>
                    <a:pt x="6" y="103"/>
                  </a:cubicBezTo>
                  <a:cubicBezTo>
                    <a:pt x="3" y="103"/>
                    <a:pt x="0" y="104"/>
                    <a:pt x="2" y="108"/>
                  </a:cubicBezTo>
                  <a:cubicBezTo>
                    <a:pt x="10" y="141"/>
                    <a:pt x="10" y="141"/>
                    <a:pt x="10" y="141"/>
                  </a:cubicBezTo>
                  <a:cubicBezTo>
                    <a:pt x="12" y="145"/>
                    <a:pt x="14" y="144"/>
                    <a:pt x="16" y="143"/>
                  </a:cubicBezTo>
                  <a:cubicBezTo>
                    <a:pt x="21" y="139"/>
                    <a:pt x="21" y="139"/>
                    <a:pt x="21" y="139"/>
                  </a:cubicBezTo>
                  <a:cubicBezTo>
                    <a:pt x="12" y="104"/>
                    <a:pt x="12" y="104"/>
                    <a:pt x="12" y="104"/>
                  </a:cubicBezTo>
                  <a:close/>
                  <a:moveTo>
                    <a:pt x="185" y="8"/>
                  </a:moveTo>
                  <a:cubicBezTo>
                    <a:pt x="219" y="136"/>
                    <a:pt x="219" y="136"/>
                    <a:pt x="219" y="136"/>
                  </a:cubicBezTo>
                  <a:cubicBezTo>
                    <a:pt x="221" y="143"/>
                    <a:pt x="211" y="146"/>
                    <a:pt x="209" y="139"/>
                  </a:cubicBezTo>
                  <a:cubicBezTo>
                    <a:pt x="175" y="10"/>
                    <a:pt x="175" y="10"/>
                    <a:pt x="175" y="10"/>
                  </a:cubicBezTo>
                  <a:cubicBezTo>
                    <a:pt x="173" y="3"/>
                    <a:pt x="183" y="0"/>
                    <a:pt x="185" y="8"/>
                  </a:cubicBezTo>
                  <a:close/>
                  <a:moveTo>
                    <a:pt x="104" y="170"/>
                  </a:moveTo>
                  <a:cubicBezTo>
                    <a:pt x="85" y="170"/>
                    <a:pt x="85" y="170"/>
                    <a:pt x="85" y="170"/>
                  </a:cubicBezTo>
                  <a:cubicBezTo>
                    <a:pt x="69" y="170"/>
                    <a:pt x="62" y="156"/>
                    <a:pt x="63" y="143"/>
                  </a:cubicBezTo>
                  <a:cubicBezTo>
                    <a:pt x="73" y="143"/>
                    <a:pt x="73" y="143"/>
                    <a:pt x="73" y="143"/>
                  </a:cubicBezTo>
                  <a:cubicBezTo>
                    <a:pt x="73" y="150"/>
                    <a:pt x="77" y="157"/>
                    <a:pt x="85" y="157"/>
                  </a:cubicBezTo>
                  <a:cubicBezTo>
                    <a:pt x="104" y="157"/>
                    <a:pt x="104" y="157"/>
                    <a:pt x="104" y="157"/>
                  </a:cubicBezTo>
                  <a:cubicBezTo>
                    <a:pt x="112" y="157"/>
                    <a:pt x="116" y="150"/>
                    <a:pt x="116" y="143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56"/>
                    <a:pt x="120" y="170"/>
                    <a:pt x="104" y="170"/>
                  </a:cubicBezTo>
                  <a:close/>
                  <a:moveTo>
                    <a:pt x="18" y="102"/>
                  </a:moveTo>
                  <a:cubicBezTo>
                    <a:pt x="168" y="16"/>
                    <a:pt x="168" y="16"/>
                    <a:pt x="168" y="16"/>
                  </a:cubicBezTo>
                  <a:cubicBezTo>
                    <a:pt x="172" y="30"/>
                    <a:pt x="172" y="30"/>
                    <a:pt x="172" y="30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18" y="102"/>
                    <a:pt x="18" y="102"/>
                    <a:pt x="18" y="102"/>
                  </a:cubicBezTo>
                  <a:close/>
                  <a:moveTo>
                    <a:pt x="185" y="79"/>
                  </a:moveTo>
                  <a:cubicBezTo>
                    <a:pt x="201" y="137"/>
                    <a:pt x="201" y="137"/>
                    <a:pt x="201" y="137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185" y="79"/>
                    <a:pt x="185" y="79"/>
                    <a:pt x="185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2272" tIns="41137" rIns="82272" bIns="41137" numCol="1" anchor="t" anchorCtr="0" compatLnSpc="1">
              <a:prstTxWarp prst="textNoShape">
                <a:avLst/>
              </a:prstTxWarp>
            </a:bodyPr>
            <a:lstStyle/>
            <a:p>
              <a:pPr defTabSz="685534">
                <a:defRPr/>
              </a:pPr>
              <a:endParaRPr lang="en-US" sz="1176">
                <a:solidFill>
                  <a:srgbClr val="000000"/>
                </a:solidFill>
              </a:endParaRPr>
            </a:p>
          </p:txBody>
        </p:sp>
      </p:grpSp>
      <p:grpSp>
        <p:nvGrpSpPr>
          <p:cNvPr id="198" name="Group 197"/>
          <p:cNvGrpSpPr/>
          <p:nvPr userDrawn="1"/>
        </p:nvGrpSpPr>
        <p:grpSpPr>
          <a:xfrm>
            <a:off x="1764182" y="2320311"/>
            <a:ext cx="1428450" cy="1236568"/>
            <a:chOff x="2397872" y="3155198"/>
            <a:chExt cx="1943573" cy="1682257"/>
          </a:xfrm>
        </p:grpSpPr>
        <p:sp>
          <p:nvSpPr>
            <p:cNvPr id="199" name="Rectangle 266"/>
            <p:cNvSpPr>
              <a:spLocks noChangeArrowheads="1"/>
            </p:cNvSpPr>
            <p:nvPr/>
          </p:nvSpPr>
          <p:spPr bwMode="auto">
            <a:xfrm>
              <a:off x="2397872" y="3155198"/>
              <a:ext cx="1943573" cy="1682257"/>
            </a:xfrm>
            <a:prstGeom prst="rect">
              <a:avLst/>
            </a:prstGeom>
            <a:solidFill>
              <a:srgbClr val="BAD80A"/>
            </a:solidFill>
            <a:ln>
              <a:noFill/>
            </a:ln>
          </p:spPr>
          <p:txBody>
            <a:bodyPr vert="horz" wrap="square" lIns="89606" tIns="44802" rIns="89606" bIns="44802" numCol="1" anchor="t" anchorCtr="0" compatLnSpc="1">
              <a:prstTxWarp prst="textNoShape">
                <a:avLst/>
              </a:prstTxWarp>
            </a:bodyPr>
            <a:lstStyle/>
            <a:p>
              <a:pPr defTabSz="672068">
                <a:lnSpc>
                  <a:spcPct val="95000"/>
                </a:lnSpc>
                <a:defRPr/>
              </a:pPr>
              <a:r>
                <a:rPr lang="en-US" sz="1297" dirty="0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  <a:lin ang="5400000" scaled="0"/>
                  </a:gradFill>
                </a:rPr>
                <a:t>Stack overflow</a:t>
              </a:r>
            </a:p>
            <a:p>
              <a:pPr defTabSz="672068">
                <a:lnSpc>
                  <a:spcPct val="95000"/>
                </a:lnSpc>
                <a:defRPr/>
              </a:pPr>
              <a:endParaRPr lang="en-US" sz="1297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</a:endParaRPr>
            </a:p>
            <a:p>
              <a:pPr defTabSz="672068">
                <a:lnSpc>
                  <a:spcPct val="95000"/>
                </a:lnSpc>
                <a:defRPr/>
              </a:pPr>
              <a:endParaRPr lang="en-US" sz="1297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</a:endParaRPr>
            </a:p>
            <a:p>
              <a:pPr defTabSz="672068">
                <a:lnSpc>
                  <a:spcPct val="95000"/>
                </a:lnSpc>
                <a:defRPr/>
              </a:pPr>
              <a:endParaRPr lang="en-US" sz="1297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</a:endParaRPr>
            </a:p>
            <a:p>
              <a:pPr defTabSz="672068">
                <a:lnSpc>
                  <a:spcPct val="95000"/>
                </a:lnSpc>
                <a:defRPr/>
              </a:pPr>
              <a:endParaRPr lang="en-US" sz="1297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</a:endParaRPr>
            </a:p>
            <a:p>
              <a:pPr defTabSz="672068">
                <a:lnSpc>
                  <a:spcPct val="95000"/>
                </a:lnSpc>
                <a:defRPr/>
              </a:pPr>
              <a:r>
                <a:rPr lang="en-US" sz="1297" dirty="0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  <a:lin ang="5400000" scaled="0"/>
                  </a:gradFill>
                </a:rPr>
                <a:t>[</a:t>
              </a:r>
              <a:r>
                <a:rPr lang="en-US" sz="1297" dirty="0" err="1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  <a:lin ang="5400000" scaled="0"/>
                  </a:gradFill>
                </a:rPr>
                <a:t>ms</a:t>
              </a:r>
              <a:r>
                <a:rPr lang="en-US" sz="1297" dirty="0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  <a:lin ang="5400000" scaled="0"/>
                  </a:gradFill>
                </a:rPr>
                <a:t>-office]</a:t>
              </a:r>
            </a:p>
          </p:txBody>
        </p:sp>
        <p:sp>
          <p:nvSpPr>
            <p:cNvPr id="200" name="Freeform 15"/>
            <p:cNvSpPr>
              <a:spLocks noEditPoints="1"/>
            </p:cNvSpPr>
            <p:nvPr/>
          </p:nvSpPr>
          <p:spPr bwMode="black">
            <a:xfrm>
              <a:off x="2964290" y="3587555"/>
              <a:ext cx="760544" cy="761422"/>
            </a:xfrm>
            <a:custGeom>
              <a:avLst/>
              <a:gdLst>
                <a:gd name="T0" fmla="*/ 455 w 708"/>
                <a:gd name="T1" fmla="*/ 121 h 709"/>
                <a:gd name="T2" fmla="*/ 392 w 708"/>
                <a:gd name="T3" fmla="*/ 121 h 709"/>
                <a:gd name="T4" fmla="*/ 392 w 708"/>
                <a:gd name="T5" fmla="*/ 206 h 709"/>
                <a:gd name="T6" fmla="*/ 316 w 708"/>
                <a:gd name="T7" fmla="*/ 206 h 709"/>
                <a:gd name="T8" fmla="*/ 316 w 708"/>
                <a:gd name="T9" fmla="*/ 121 h 709"/>
                <a:gd name="T10" fmla="*/ 250 w 708"/>
                <a:gd name="T11" fmla="*/ 121 h 709"/>
                <a:gd name="T12" fmla="*/ 354 w 708"/>
                <a:gd name="T13" fmla="*/ 0 h 709"/>
                <a:gd name="T14" fmla="*/ 455 w 708"/>
                <a:gd name="T15" fmla="*/ 121 h 709"/>
                <a:gd name="T16" fmla="*/ 205 w 708"/>
                <a:gd name="T17" fmla="*/ 371 h 709"/>
                <a:gd name="T18" fmla="*/ 139 w 708"/>
                <a:gd name="T19" fmla="*/ 371 h 709"/>
                <a:gd name="T20" fmla="*/ 139 w 708"/>
                <a:gd name="T21" fmla="*/ 456 h 709"/>
                <a:gd name="T22" fmla="*/ 63 w 708"/>
                <a:gd name="T23" fmla="*/ 456 h 709"/>
                <a:gd name="T24" fmla="*/ 63 w 708"/>
                <a:gd name="T25" fmla="*/ 371 h 709"/>
                <a:gd name="T26" fmla="*/ 0 w 708"/>
                <a:gd name="T27" fmla="*/ 371 h 709"/>
                <a:gd name="T28" fmla="*/ 101 w 708"/>
                <a:gd name="T29" fmla="*/ 251 h 709"/>
                <a:gd name="T30" fmla="*/ 205 w 708"/>
                <a:gd name="T31" fmla="*/ 371 h 709"/>
                <a:gd name="T32" fmla="*/ 205 w 708"/>
                <a:gd name="T33" fmla="*/ 503 h 709"/>
                <a:gd name="T34" fmla="*/ 0 w 708"/>
                <a:gd name="T35" fmla="*/ 503 h 709"/>
                <a:gd name="T36" fmla="*/ 0 w 708"/>
                <a:gd name="T37" fmla="*/ 709 h 709"/>
                <a:gd name="T38" fmla="*/ 205 w 708"/>
                <a:gd name="T39" fmla="*/ 709 h 709"/>
                <a:gd name="T40" fmla="*/ 205 w 708"/>
                <a:gd name="T41" fmla="*/ 503 h 709"/>
                <a:gd name="T42" fmla="*/ 708 w 708"/>
                <a:gd name="T43" fmla="*/ 503 h 709"/>
                <a:gd name="T44" fmla="*/ 503 w 708"/>
                <a:gd name="T45" fmla="*/ 503 h 709"/>
                <a:gd name="T46" fmla="*/ 503 w 708"/>
                <a:gd name="T47" fmla="*/ 709 h 709"/>
                <a:gd name="T48" fmla="*/ 708 w 708"/>
                <a:gd name="T49" fmla="*/ 709 h 709"/>
                <a:gd name="T50" fmla="*/ 708 w 708"/>
                <a:gd name="T51" fmla="*/ 503 h 709"/>
                <a:gd name="T52" fmla="*/ 708 w 708"/>
                <a:gd name="T53" fmla="*/ 0 h 709"/>
                <a:gd name="T54" fmla="*/ 503 w 708"/>
                <a:gd name="T55" fmla="*/ 0 h 709"/>
                <a:gd name="T56" fmla="*/ 503 w 708"/>
                <a:gd name="T57" fmla="*/ 206 h 709"/>
                <a:gd name="T58" fmla="*/ 708 w 708"/>
                <a:gd name="T59" fmla="*/ 206 h 709"/>
                <a:gd name="T60" fmla="*/ 708 w 708"/>
                <a:gd name="T61" fmla="*/ 0 h 709"/>
                <a:gd name="T62" fmla="*/ 708 w 708"/>
                <a:gd name="T63" fmla="*/ 251 h 709"/>
                <a:gd name="T64" fmla="*/ 503 w 708"/>
                <a:gd name="T65" fmla="*/ 251 h 709"/>
                <a:gd name="T66" fmla="*/ 503 w 708"/>
                <a:gd name="T67" fmla="*/ 456 h 709"/>
                <a:gd name="T68" fmla="*/ 708 w 708"/>
                <a:gd name="T69" fmla="*/ 456 h 709"/>
                <a:gd name="T70" fmla="*/ 708 w 708"/>
                <a:gd name="T71" fmla="*/ 251 h 709"/>
                <a:gd name="T72" fmla="*/ 455 w 708"/>
                <a:gd name="T73" fmla="*/ 251 h 709"/>
                <a:gd name="T74" fmla="*/ 250 w 708"/>
                <a:gd name="T75" fmla="*/ 251 h 709"/>
                <a:gd name="T76" fmla="*/ 250 w 708"/>
                <a:gd name="T77" fmla="*/ 456 h 709"/>
                <a:gd name="T78" fmla="*/ 455 w 708"/>
                <a:gd name="T79" fmla="*/ 456 h 709"/>
                <a:gd name="T80" fmla="*/ 455 w 708"/>
                <a:gd name="T81" fmla="*/ 251 h 709"/>
                <a:gd name="T82" fmla="*/ 455 w 708"/>
                <a:gd name="T83" fmla="*/ 503 h 709"/>
                <a:gd name="T84" fmla="*/ 250 w 708"/>
                <a:gd name="T85" fmla="*/ 503 h 709"/>
                <a:gd name="T86" fmla="*/ 250 w 708"/>
                <a:gd name="T87" fmla="*/ 709 h 709"/>
                <a:gd name="T88" fmla="*/ 455 w 708"/>
                <a:gd name="T89" fmla="*/ 709 h 709"/>
                <a:gd name="T90" fmla="*/ 455 w 708"/>
                <a:gd name="T91" fmla="*/ 5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08" h="709">
                  <a:moveTo>
                    <a:pt x="455" y="121"/>
                  </a:moveTo>
                  <a:lnTo>
                    <a:pt x="392" y="121"/>
                  </a:lnTo>
                  <a:lnTo>
                    <a:pt x="392" y="206"/>
                  </a:lnTo>
                  <a:lnTo>
                    <a:pt x="316" y="206"/>
                  </a:lnTo>
                  <a:lnTo>
                    <a:pt x="316" y="121"/>
                  </a:lnTo>
                  <a:lnTo>
                    <a:pt x="250" y="121"/>
                  </a:lnTo>
                  <a:lnTo>
                    <a:pt x="354" y="0"/>
                  </a:lnTo>
                  <a:lnTo>
                    <a:pt x="455" y="121"/>
                  </a:lnTo>
                  <a:close/>
                  <a:moveTo>
                    <a:pt x="205" y="371"/>
                  </a:moveTo>
                  <a:lnTo>
                    <a:pt x="139" y="371"/>
                  </a:lnTo>
                  <a:lnTo>
                    <a:pt x="139" y="456"/>
                  </a:lnTo>
                  <a:lnTo>
                    <a:pt x="63" y="456"/>
                  </a:lnTo>
                  <a:lnTo>
                    <a:pt x="63" y="371"/>
                  </a:lnTo>
                  <a:lnTo>
                    <a:pt x="0" y="371"/>
                  </a:lnTo>
                  <a:lnTo>
                    <a:pt x="101" y="251"/>
                  </a:lnTo>
                  <a:lnTo>
                    <a:pt x="205" y="371"/>
                  </a:lnTo>
                  <a:close/>
                  <a:moveTo>
                    <a:pt x="205" y="503"/>
                  </a:moveTo>
                  <a:lnTo>
                    <a:pt x="0" y="503"/>
                  </a:lnTo>
                  <a:lnTo>
                    <a:pt x="0" y="709"/>
                  </a:lnTo>
                  <a:lnTo>
                    <a:pt x="205" y="709"/>
                  </a:lnTo>
                  <a:lnTo>
                    <a:pt x="205" y="503"/>
                  </a:lnTo>
                  <a:close/>
                  <a:moveTo>
                    <a:pt x="708" y="503"/>
                  </a:moveTo>
                  <a:lnTo>
                    <a:pt x="503" y="503"/>
                  </a:lnTo>
                  <a:lnTo>
                    <a:pt x="503" y="709"/>
                  </a:lnTo>
                  <a:lnTo>
                    <a:pt x="708" y="709"/>
                  </a:lnTo>
                  <a:lnTo>
                    <a:pt x="708" y="503"/>
                  </a:lnTo>
                  <a:close/>
                  <a:moveTo>
                    <a:pt x="708" y="0"/>
                  </a:moveTo>
                  <a:lnTo>
                    <a:pt x="503" y="0"/>
                  </a:lnTo>
                  <a:lnTo>
                    <a:pt x="503" y="206"/>
                  </a:lnTo>
                  <a:lnTo>
                    <a:pt x="708" y="206"/>
                  </a:lnTo>
                  <a:lnTo>
                    <a:pt x="708" y="0"/>
                  </a:lnTo>
                  <a:close/>
                  <a:moveTo>
                    <a:pt x="708" y="251"/>
                  </a:moveTo>
                  <a:lnTo>
                    <a:pt x="503" y="251"/>
                  </a:lnTo>
                  <a:lnTo>
                    <a:pt x="503" y="456"/>
                  </a:lnTo>
                  <a:lnTo>
                    <a:pt x="708" y="456"/>
                  </a:lnTo>
                  <a:lnTo>
                    <a:pt x="708" y="251"/>
                  </a:lnTo>
                  <a:close/>
                  <a:moveTo>
                    <a:pt x="455" y="251"/>
                  </a:moveTo>
                  <a:lnTo>
                    <a:pt x="250" y="251"/>
                  </a:lnTo>
                  <a:lnTo>
                    <a:pt x="250" y="456"/>
                  </a:lnTo>
                  <a:lnTo>
                    <a:pt x="455" y="456"/>
                  </a:lnTo>
                  <a:lnTo>
                    <a:pt x="455" y="251"/>
                  </a:lnTo>
                  <a:close/>
                  <a:moveTo>
                    <a:pt x="455" y="503"/>
                  </a:moveTo>
                  <a:lnTo>
                    <a:pt x="250" y="503"/>
                  </a:lnTo>
                  <a:lnTo>
                    <a:pt x="250" y="709"/>
                  </a:lnTo>
                  <a:lnTo>
                    <a:pt x="455" y="709"/>
                  </a:lnTo>
                  <a:lnTo>
                    <a:pt x="455" y="50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0" tIns="41137" rIns="82272" bIns="41137" numCol="1" anchor="t" anchorCtr="0" compatLnSpc="1">
              <a:prstTxWarp prst="textNoShape">
                <a:avLst/>
              </a:prstTxWarp>
            </a:bodyPr>
            <a:lstStyle/>
            <a:p>
              <a:pPr algn="ctr" defTabSz="672065">
                <a:defRPr/>
              </a:pPr>
              <a:endParaRPr lang="en-US" sz="1176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grpSp>
        <p:nvGrpSpPr>
          <p:cNvPr id="201" name="Group 200"/>
          <p:cNvGrpSpPr/>
          <p:nvPr userDrawn="1"/>
        </p:nvGrpSpPr>
        <p:grpSpPr>
          <a:xfrm>
            <a:off x="3254713" y="2324216"/>
            <a:ext cx="2722081" cy="1234463"/>
            <a:chOff x="4425913" y="3160511"/>
            <a:chExt cx="3703709" cy="1679392"/>
          </a:xfrm>
        </p:grpSpPr>
        <p:sp>
          <p:nvSpPr>
            <p:cNvPr id="202" name="Rectangle 153"/>
            <p:cNvSpPr>
              <a:spLocks noChangeArrowheads="1"/>
            </p:cNvSpPr>
            <p:nvPr/>
          </p:nvSpPr>
          <p:spPr bwMode="auto">
            <a:xfrm>
              <a:off x="4425913" y="3160511"/>
              <a:ext cx="3703709" cy="1679392"/>
            </a:xfrm>
            <a:prstGeom prst="rect">
              <a:avLst/>
            </a:prstGeom>
            <a:solidFill>
              <a:srgbClr val="008272"/>
            </a:solidFill>
            <a:ln>
              <a:noFill/>
            </a:ln>
          </p:spPr>
          <p:txBody>
            <a:bodyPr vert="horz" wrap="square" lIns="1188242" tIns="44802" rIns="89606" bIns="44802" numCol="1" anchor="ctr" anchorCtr="0" compatLnSpc="1">
              <a:prstTxWarp prst="textNoShape">
                <a:avLst/>
              </a:prstTxWarp>
            </a:bodyPr>
            <a:lstStyle/>
            <a:p>
              <a:pPr defTabSz="672068">
                <a:lnSpc>
                  <a:spcPct val="90000"/>
                </a:lnSpc>
                <a:spcBef>
                  <a:spcPts val="432"/>
                </a:spcBef>
                <a:spcAft>
                  <a:spcPts val="432"/>
                </a:spcAft>
                <a:defRPr/>
              </a:pPr>
              <a:r>
                <a:rPr lang="en-US" sz="2940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</a:rPr>
                <a:t>Channel 9 </a:t>
              </a:r>
              <a:br>
                <a:rPr lang="en-US" sz="2940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</a:rPr>
              </a:br>
              <a:r>
                <a:rPr lang="en-US" sz="2940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 Light"/>
                </a:rPr>
                <a:t>Dev Show</a:t>
              </a:r>
            </a:p>
            <a:p>
              <a:pPr defTabSz="672068">
                <a:lnSpc>
                  <a:spcPct val="90000"/>
                </a:lnSpc>
                <a:spcBef>
                  <a:spcPts val="432"/>
                </a:spcBef>
                <a:spcAft>
                  <a:spcPts val="432"/>
                </a:spcAft>
                <a:defRPr/>
              </a:pPr>
              <a:r>
                <a:rPr lang="en-US" sz="1029" u="sng" dirty="0">
                  <a:solidFill>
                    <a:srgbClr val="FFFFFF"/>
                  </a:solidFill>
                </a:rPr>
                <a:t>http://aka.ms/O365DevShow </a:t>
              </a:r>
            </a:p>
          </p:txBody>
        </p:sp>
        <p:pic>
          <p:nvPicPr>
            <p:cNvPr id="203" name="Picture 20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6146" y="3328808"/>
              <a:ext cx="774394" cy="1366521"/>
            </a:xfrm>
            <a:prstGeom prst="rect">
              <a:avLst/>
            </a:prstGeom>
          </p:spPr>
        </p:pic>
      </p:grpSp>
      <p:grpSp>
        <p:nvGrpSpPr>
          <p:cNvPr id="204" name="Group 203"/>
          <p:cNvGrpSpPr/>
          <p:nvPr userDrawn="1"/>
        </p:nvGrpSpPr>
        <p:grpSpPr>
          <a:xfrm>
            <a:off x="4614434" y="3615058"/>
            <a:ext cx="2779936" cy="1174999"/>
            <a:chOff x="6275951" y="4916033"/>
            <a:chExt cx="3780906" cy="1597853"/>
          </a:xfrm>
        </p:grpSpPr>
        <p:sp>
          <p:nvSpPr>
            <p:cNvPr id="205" name="Rectangle 153"/>
            <p:cNvSpPr>
              <a:spLocks noChangeArrowheads="1"/>
            </p:cNvSpPr>
            <p:nvPr/>
          </p:nvSpPr>
          <p:spPr bwMode="auto">
            <a:xfrm>
              <a:off x="6275951" y="4916033"/>
              <a:ext cx="3780906" cy="1597853"/>
            </a:xfrm>
            <a:prstGeom prst="rect">
              <a:avLst/>
            </a:prstGeom>
            <a:solidFill>
              <a:srgbClr val="BAD80A"/>
            </a:solidFill>
            <a:ln>
              <a:noFill/>
            </a:ln>
          </p:spPr>
          <p:txBody>
            <a:bodyPr vert="horz" wrap="square" lIns="89606" tIns="44802" rIns="89606" bIns="44802" numCol="1" anchor="t" anchorCtr="0" compatLnSpc="1">
              <a:prstTxWarp prst="textNoShape">
                <a:avLst/>
              </a:prstTxWarp>
            </a:bodyPr>
            <a:lstStyle/>
            <a:p>
              <a:pPr defTabSz="672068">
                <a:defRPr/>
              </a:pPr>
              <a:r>
                <a:rPr lang="en-US" sz="2351" b="1" dirty="0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  <a:lin ang="5400000" scaled="0"/>
                  </a:gradFill>
                  <a:latin typeface="Segoe UI Light"/>
                </a:rPr>
                <a:t>Snack Demos</a:t>
              </a:r>
            </a:p>
            <a:p>
              <a:pPr defTabSz="672068">
                <a:defRPr/>
              </a:pPr>
              <a:endParaRPr lang="en-US" sz="2351" b="1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endParaRPr>
            </a:p>
            <a:p>
              <a:pPr defTabSz="672068">
                <a:defRPr/>
              </a:pPr>
              <a:endParaRPr lang="en-US" sz="1176" u="sng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</a:endParaRPr>
            </a:p>
            <a:p>
              <a:pPr defTabSz="672068">
                <a:defRPr/>
              </a:pPr>
              <a:r>
                <a:rPr lang="en-US" sz="1176" u="sng" dirty="0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  <a:lin ang="5400000" scaled="0"/>
                  </a:gradFill>
                </a:rPr>
                <a:t>http://aka.ms/o365DevSnackDemos </a:t>
              </a:r>
            </a:p>
          </p:txBody>
        </p:sp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6104" y="5489581"/>
              <a:ext cx="1480601" cy="624925"/>
            </a:xfrm>
            <a:prstGeom prst="rect">
              <a:avLst/>
            </a:prstGeom>
          </p:spPr>
        </p:pic>
      </p:grpSp>
      <p:sp>
        <p:nvSpPr>
          <p:cNvPr id="207" name="Title 2"/>
          <p:cNvSpPr>
            <a:spLocks noGrp="1"/>
          </p:cNvSpPr>
          <p:nvPr>
            <p:ph type="title" idx="4294967295"/>
          </p:nvPr>
        </p:nvSpPr>
        <p:spPr>
          <a:xfrm>
            <a:off x="201346" y="217134"/>
            <a:ext cx="8741309" cy="6747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hlinkClick r:id="rId6"/>
          </p:cNvPr>
          <p:cNvSpPr/>
          <p:nvPr userDrawn="1"/>
        </p:nvSpPr>
        <p:spPr bwMode="auto">
          <a:xfrm>
            <a:off x="4642940" y="4521346"/>
            <a:ext cx="2441867" cy="22510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08" name="Rectangle 207">
            <a:hlinkClick r:id="rId7"/>
          </p:cNvPr>
          <p:cNvSpPr/>
          <p:nvPr userDrawn="1"/>
        </p:nvSpPr>
        <p:spPr bwMode="auto">
          <a:xfrm>
            <a:off x="402690" y="1691894"/>
            <a:ext cx="3025434" cy="22510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09" name="Rectangle 208">
            <a:hlinkClick r:id="rId8"/>
          </p:cNvPr>
          <p:cNvSpPr/>
          <p:nvPr userDrawn="1"/>
        </p:nvSpPr>
        <p:spPr bwMode="auto">
          <a:xfrm>
            <a:off x="6830665" y="1641702"/>
            <a:ext cx="1114217" cy="22510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0" name="Rectangle 209">
            <a:hlinkClick r:id="rId9"/>
          </p:cNvPr>
          <p:cNvSpPr/>
          <p:nvPr userDrawn="1"/>
        </p:nvSpPr>
        <p:spPr bwMode="auto">
          <a:xfrm>
            <a:off x="4050036" y="3286749"/>
            <a:ext cx="1795682" cy="22510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1" name="Rectangle 210">
            <a:hlinkClick r:id="rId10"/>
          </p:cNvPr>
          <p:cNvSpPr/>
          <p:nvPr userDrawn="1"/>
        </p:nvSpPr>
        <p:spPr bwMode="auto">
          <a:xfrm>
            <a:off x="594686" y="4201825"/>
            <a:ext cx="2353115" cy="22510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2" name="Rectangle 211">
            <a:hlinkClick r:id="rId11"/>
          </p:cNvPr>
          <p:cNvSpPr/>
          <p:nvPr userDrawn="1"/>
        </p:nvSpPr>
        <p:spPr bwMode="auto">
          <a:xfrm>
            <a:off x="7450149" y="4452659"/>
            <a:ext cx="1279156" cy="29379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135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gradFill>
                  <a:gsLst>
                    <a:gs pos="8383">
                      <a:srgbClr val="262626"/>
                    </a:gs>
                    <a:gs pos="20000">
                      <a:srgbClr val="262626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891882"/>
            <a:ext cx="9144000" cy="4251618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2" tIns="34292" rIns="34292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32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1930" y="897991"/>
            <a:ext cx="8740141" cy="1516697"/>
          </a:xfrm>
        </p:spPr>
        <p:txBody>
          <a:bodyPr/>
          <a:lstStyle>
            <a:lvl1pPr marL="0" indent="0">
              <a:buNone/>
              <a:defRPr sz="2426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25482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42986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59894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7727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36467EAB-31EF-4E2A-B6D6-AEC1D08B0C13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01930" y="4628711"/>
            <a:ext cx="8740141" cy="2964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34464" tIns="107571" rIns="134464" bIns="107571" numCol="1" anchor="t" anchorCtr="0" compatLnSpc="1">
            <a:prstTxWarp prst="textNoShape">
              <a:avLst/>
            </a:prstTxWarp>
            <a:spAutoFit/>
          </a:bodyPr>
          <a:lstStyle/>
          <a:p>
            <a:pPr defTabSz="685513" eaLnBrk="0" hangingPunct="0"/>
            <a:r>
              <a:rPr lang="en-US" sz="515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52" y="2312739"/>
            <a:ext cx="2420347" cy="51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8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01930" y="4628711"/>
            <a:ext cx="8740141" cy="2964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34464" tIns="107571" rIns="134464" bIns="107571" numCol="1" anchor="t" anchorCtr="0" compatLnSpc="1">
            <a:prstTxWarp prst="textNoShape">
              <a:avLst/>
            </a:prstTxWarp>
            <a:spAutoFit/>
          </a:bodyPr>
          <a:lstStyle/>
          <a:p>
            <a:pPr defTabSz="685513" eaLnBrk="0" hangingPunct="0"/>
            <a:r>
              <a:rPr lang="en-US" sz="515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337653" y="2312739"/>
            <a:ext cx="2420347" cy="5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97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55B7B-856E-4D47-ADB5-517C6C5A5CE3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13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01929" y="891883"/>
            <a:ext cx="8740142" cy="1845826"/>
          </a:xfrm>
          <a:prstGeom prst="rect">
            <a:avLst/>
          </a:prstGeom>
        </p:spPr>
        <p:txBody>
          <a:bodyPr/>
          <a:lstStyle>
            <a:lvl1pPr marL="213614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64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20224" indent="-206610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33838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05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01928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76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970017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47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4679157"/>
            <a:ext cx="9144001" cy="464344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2721" spc="-3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17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-color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3"/>
            <a:ext cx="4370070" cy="1686424"/>
          </a:xfrm>
        </p:spPr>
        <p:txBody>
          <a:bodyPr wrap="square">
            <a:spAutoFit/>
          </a:bodyPr>
          <a:lstStyle>
            <a:lvl1pPr marL="0" indent="0">
              <a:buClr>
                <a:schemeClr val="bg1"/>
              </a:buClr>
              <a:buFontTx/>
              <a:buNone/>
              <a:defRPr>
                <a:solidFill>
                  <a:srgbClr val="5C2D91"/>
                </a:solidFill>
              </a:defRPr>
            </a:lvl1pPr>
            <a:lvl2pPr marL="429087" indent="-177232">
              <a:buClr>
                <a:schemeClr val="bg1"/>
              </a:buClr>
              <a:buFont typeface="Symbol" panose="05050102010706020507" pitchFamily="18" charset="2"/>
              <a:buChar char="-"/>
              <a:defRPr/>
            </a:lvl2pPr>
            <a:lvl3pPr marL="587664" indent="-167904">
              <a:buClr>
                <a:schemeClr val="bg1"/>
              </a:buClr>
              <a:buFont typeface="Segoe UI" panose="020B0502040204020203" pitchFamily="34" charset="0"/>
              <a:buChar char="&gt;"/>
              <a:defRPr sz="1763"/>
            </a:lvl3pPr>
            <a:lvl4pPr marL="755566" indent="-167904">
              <a:buClr>
                <a:schemeClr val="bg1"/>
              </a:buClr>
              <a:buFont typeface="Segoe UI" panose="020B0502040204020203" pitchFamily="34" charset="0"/>
              <a:buChar char="-"/>
              <a:defRPr sz="1469"/>
            </a:lvl4pPr>
            <a:lvl5pPr marL="923470" indent="-167904">
              <a:buClr>
                <a:schemeClr val="bg1"/>
              </a:buClr>
              <a:buFont typeface="Arial" panose="020B0604020202020204" pitchFamily="34" charset="0"/>
              <a:buChar char="•"/>
              <a:defRPr sz="1469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3645895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01930" y="1558350"/>
            <a:ext cx="4706230" cy="202202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4234870"/>
            <a:ext cx="9143533" cy="90863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94" y="4565917"/>
            <a:ext cx="1070841" cy="228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242" y="1445457"/>
            <a:ext cx="5808195" cy="15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69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7652" y="4589360"/>
            <a:ext cx="940033" cy="20159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01976" y="1235145"/>
            <a:ext cx="6723139" cy="1344818"/>
          </a:xfrm>
          <a:noFill/>
        </p:spPr>
        <p:txBody>
          <a:bodyPr lIns="146304" tIns="91440" rIns="146304" bIns="91440" anchor="t" anchorCtr="0"/>
          <a:lstStyle>
            <a:lvl1pPr>
              <a:defRPr sz="3971" spc="-74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01976" y="2580935"/>
            <a:ext cx="5378503" cy="1344245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4336603"/>
            <a:ext cx="9143533" cy="80689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63" y="4628466"/>
            <a:ext cx="1070841" cy="2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40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29" y="891883"/>
            <a:ext cx="8740142" cy="158799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765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9627341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29" y="891883"/>
            <a:ext cx="8740142" cy="1587999"/>
          </a:xfrm>
        </p:spPr>
        <p:txBody>
          <a:bodyPr>
            <a:spAutoFit/>
          </a:bodyPr>
          <a:lstStyle>
            <a:lvl1pPr>
              <a:defRPr sz="29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4958887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2"/>
            <a:ext cx="4033911" cy="1506566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/>
            </a:lvl1pPr>
            <a:lvl2pPr marL="0" indent="0">
              <a:buNone/>
              <a:defRPr sz="1765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506566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/>
            </a:lvl1pPr>
            <a:lvl2pPr marL="0" indent="0">
              <a:buNone/>
              <a:defRPr sz="1765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2480481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2"/>
            <a:ext cx="4033911" cy="1832425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sz="2353"/>
            </a:lvl1pPr>
            <a:lvl2pPr marL="390566" indent="-171468">
              <a:defRPr sz="1765"/>
            </a:lvl2pPr>
            <a:lvl3pPr marL="514405" indent="-123838">
              <a:tabLst/>
              <a:defRPr sz="1471"/>
            </a:lvl3pPr>
            <a:lvl4pPr marL="647768" indent="-133364">
              <a:defRPr/>
            </a:lvl4pPr>
            <a:lvl5pPr marL="771607" indent="-123838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832425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sz="2353"/>
            </a:lvl1pPr>
            <a:lvl2pPr marL="390566" indent="-171468">
              <a:defRPr sz="1765"/>
            </a:lvl2pPr>
            <a:lvl3pPr marL="514405" indent="-123838">
              <a:tabLst/>
              <a:defRPr sz="1471"/>
            </a:lvl3pPr>
            <a:lvl4pPr marL="647768" indent="-133364">
              <a:defRPr/>
            </a:lvl4pPr>
            <a:lvl5pPr marL="771607" indent="-123838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2691639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82964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01929" y="1054558"/>
            <a:ext cx="4033912" cy="134366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1765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1765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571999" y="3580371"/>
            <a:ext cx="4371811" cy="134482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64" tIns="107571" rIns="134464" bIns="107571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4572000" y="1054558"/>
            <a:ext cx="4370072" cy="2524647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1765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1765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03921" y="1350772"/>
            <a:ext cx="0" cy="3496514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01929" y="2397809"/>
            <a:ext cx="4033912" cy="2527390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1765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0" y="3580371"/>
            <a:ext cx="4370071" cy="1343662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2353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446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01930" y="1558350"/>
            <a:ext cx="4706230" cy="202202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1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241" y="1445458"/>
            <a:ext cx="5808195" cy="158017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234870"/>
            <a:ext cx="9143533" cy="90863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46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94" y="4565917"/>
            <a:ext cx="1070841" cy="2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54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7"/>
            <a:ext cx="6049911" cy="917880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0" y="2907957"/>
            <a:ext cx="6050867" cy="62132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787251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7"/>
            <a:ext cx="6050867" cy="917880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942987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77452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54927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912896"/>
            <a:ext cx="4033911" cy="1528880"/>
          </a:xfrm>
        </p:spPr>
        <p:txBody>
          <a:bodyPr>
            <a:spAutoFit/>
          </a:bodyPr>
          <a:lstStyle>
            <a:lvl1pPr>
              <a:defRPr sz="4853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73167" y="0"/>
            <a:ext cx="4570833" cy="514207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61764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701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878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891882"/>
            <a:ext cx="9144000" cy="4251618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2" tIns="34292" rIns="34292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32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1930" y="897991"/>
            <a:ext cx="8740141" cy="1516697"/>
          </a:xfrm>
        </p:spPr>
        <p:txBody>
          <a:bodyPr/>
          <a:lstStyle>
            <a:lvl1pPr marL="0" indent="0">
              <a:buNone/>
              <a:defRPr sz="2426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25482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42986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59894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7727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52595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01930" y="4628711"/>
            <a:ext cx="8740141" cy="2964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34464" tIns="107571" rIns="134464" bIns="107571" numCol="1" anchor="t" anchorCtr="0" compatLnSpc="1">
            <a:prstTxWarp prst="textNoShape">
              <a:avLst/>
            </a:prstTxWarp>
            <a:spAutoFit/>
          </a:bodyPr>
          <a:lstStyle/>
          <a:p>
            <a:pPr defTabSz="685513" eaLnBrk="0" hangingPunct="0"/>
            <a:r>
              <a:rPr lang="en-US" sz="515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341169" y="352550"/>
            <a:ext cx="1056059" cy="2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07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01929" y="891883"/>
            <a:ext cx="8740142" cy="1845826"/>
          </a:xfrm>
          <a:prstGeom prst="rect">
            <a:avLst/>
          </a:prstGeom>
        </p:spPr>
        <p:txBody>
          <a:bodyPr/>
          <a:lstStyle>
            <a:lvl1pPr marL="213614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64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20224" indent="-206610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33838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05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01928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76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970017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47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4679157"/>
            <a:ext cx="9144001" cy="464344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2721" spc="-3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63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4234870"/>
            <a:ext cx="9143533" cy="90863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46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94" y="4565917"/>
            <a:ext cx="1070841" cy="228621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7653" y="4589360"/>
            <a:ext cx="940033" cy="20159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01976" y="1235145"/>
            <a:ext cx="6723139" cy="1344818"/>
          </a:xfrm>
          <a:noFill/>
        </p:spPr>
        <p:txBody>
          <a:bodyPr lIns="146304" tIns="91440" rIns="146304" bIns="91440" anchor="t" anchorCtr="0"/>
          <a:lstStyle>
            <a:lvl1pPr>
              <a:defRPr sz="3970" spc="-74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01977" y="2580935"/>
            <a:ext cx="5378503" cy="1344245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352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57097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44070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200025"/>
            <a:ext cx="4399360" cy="1000125"/>
          </a:xfrm>
        </p:spPr>
        <p:txBody>
          <a:bodyPr rIns="137160"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1450" y="4914901"/>
            <a:ext cx="4399361" cy="228600"/>
          </a:xfrm>
        </p:spPr>
        <p:txBody>
          <a:bodyPr/>
          <a:lstStyle/>
          <a:p>
            <a:pPr defTabSz="815985"/>
            <a:r>
              <a:rPr lang="zh-CN" altLang="en-US">
                <a:solidFill>
                  <a:srgbClr val="505050"/>
                </a:solidFill>
              </a:rPr>
              <a:t>上海驿动汽车服务有限公司介绍</a:t>
            </a:r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15985"/>
            <a:fld id="{FAADACFB-7C71-4E89-89D2-7BBA40B7BFA9}" type="slidenum">
              <a:rPr lang="en-US" smtClean="0">
                <a:solidFill>
                  <a:srgbClr val="505050"/>
                </a:solidFill>
              </a:rPr>
              <a:pPr defTabSz="815985"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0810" y="0"/>
            <a:ext cx="4573190" cy="51435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1450" y="1200150"/>
            <a:ext cx="4056460" cy="3657600"/>
          </a:xfrm>
        </p:spPr>
        <p:txBody>
          <a:bodyPr rIns="1371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90501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15985"/>
            <a:fld id="{FAADACFB-7C71-4E89-89D2-7BBA40B7BFA9}" type="slidenum">
              <a:rPr lang="en-US" smtClean="0">
                <a:solidFill>
                  <a:srgbClr val="505050"/>
                </a:solidFill>
              </a:rPr>
              <a:pPr defTabSz="815985"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1450" y="4914901"/>
            <a:ext cx="4399361" cy="228601"/>
          </a:xfrm>
        </p:spPr>
        <p:txBody>
          <a:bodyPr/>
          <a:lstStyle/>
          <a:p>
            <a:pPr defTabSz="815985"/>
            <a:r>
              <a:rPr lang="zh-CN" altLang="en-US">
                <a:solidFill>
                  <a:srgbClr val="505050"/>
                </a:solidFill>
              </a:rPr>
              <a:t>上海驿动汽车服务有限公司介绍</a:t>
            </a:r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573190" cy="51435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475" y="200025"/>
            <a:ext cx="4026501" cy="100012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913710" y="1200150"/>
            <a:ext cx="4030266" cy="3714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03360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7160" rIns="137160" bIns="13716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71450" y="1200150"/>
            <a:ext cx="8859411" cy="3432788"/>
          </a:xfrm>
        </p:spPr>
        <p:txBody>
          <a:bodyPr lIns="137160" rIns="137160" bIns="13716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>
          <a:xfrm>
            <a:off x="171451" y="4914901"/>
            <a:ext cx="8401050" cy="228601"/>
          </a:xfrm>
        </p:spPr>
        <p:txBody>
          <a:bodyPr/>
          <a:lstStyle/>
          <a:p>
            <a:r>
              <a:rPr lang="zh-CN" altLang="en-US">
                <a:solidFill>
                  <a:srgbClr val="505050"/>
                </a:solidFill>
              </a:rPr>
              <a:t>上海驿动汽车服务有限公司介绍</a:t>
            </a:r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39351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7160" rIns="137160" bIns="13716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>
          <a:xfrm>
            <a:off x="171451" y="4914901"/>
            <a:ext cx="8401050" cy="228601"/>
          </a:xfrm>
        </p:spPr>
        <p:txBody>
          <a:bodyPr/>
          <a:lstStyle/>
          <a:p>
            <a:r>
              <a:rPr lang="zh-CN" altLang="en-US">
                <a:solidFill>
                  <a:srgbClr val="505050"/>
                </a:solidFill>
              </a:rPr>
              <a:t>上海驿动汽车服务有限公司介绍</a:t>
            </a:r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79374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71451" y="4914901"/>
            <a:ext cx="8401050" cy="228601"/>
          </a:xfrm>
        </p:spPr>
        <p:txBody>
          <a:bodyPr/>
          <a:lstStyle/>
          <a:p>
            <a:r>
              <a:rPr lang="zh-CN" altLang="en-US">
                <a:solidFill>
                  <a:srgbClr val="505050"/>
                </a:solidFill>
              </a:rPr>
              <a:t>上海驿动汽车服务有限公司介绍</a:t>
            </a:r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72465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7160" tIns="91440" rIns="137160" bIns="13716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1451" y="4914901"/>
            <a:ext cx="8401050" cy="228601"/>
          </a:xfrm>
        </p:spPr>
        <p:txBody>
          <a:bodyPr/>
          <a:lstStyle/>
          <a:p>
            <a:r>
              <a:rPr lang="zh-CN" altLang="en-US">
                <a:solidFill>
                  <a:srgbClr val="737373"/>
                </a:solidFill>
              </a:rPr>
              <a:t>上海驿动汽车服务有限公司介绍</a:t>
            </a:r>
            <a:endParaRPr dirty="0">
              <a:solidFill>
                <a:srgbClr val="73737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9ABE-044A-472F-86F1-BEFBB904A5C9}" type="slidenum">
              <a:rPr lang="en-US" smtClean="0">
                <a:solidFill>
                  <a:srgbClr val="737373"/>
                </a:solidFill>
              </a:rPr>
              <a:pPr/>
              <a:t>‹#›</a:t>
            </a:fld>
            <a:endParaRPr lang="en-US" dirty="0">
              <a:solidFill>
                <a:srgbClr val="73737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1450" y="1197864"/>
            <a:ext cx="2880360" cy="2440686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900"/>
              </a:spcAft>
              <a:defRPr/>
            </a:lvl1pPr>
            <a:lvl2pPr>
              <a:lnSpc>
                <a:spcPct val="100000"/>
              </a:lnSpc>
              <a:spcAft>
                <a:spcPts val="900"/>
              </a:spcAft>
              <a:defRPr/>
            </a:lvl2pPr>
            <a:lvl3pPr>
              <a:lnSpc>
                <a:spcPct val="100000"/>
              </a:lnSpc>
              <a:spcAft>
                <a:spcPts val="900"/>
              </a:spcAft>
              <a:defRPr/>
            </a:lvl3pPr>
            <a:lvl4pPr>
              <a:lnSpc>
                <a:spcPct val="100000"/>
              </a:lnSpc>
              <a:spcAft>
                <a:spcPts val="900"/>
              </a:spcAft>
              <a:defRPr/>
            </a:lvl4pPr>
            <a:lvl5pPr>
              <a:lnSpc>
                <a:spcPct val="100000"/>
              </a:lnSpc>
              <a:spcAft>
                <a:spcPts val="9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4"/>
          </p:nvPr>
        </p:nvSpPr>
        <p:spPr>
          <a:xfrm>
            <a:off x="3113508" y="1197864"/>
            <a:ext cx="2880360" cy="2440686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900"/>
              </a:spcAft>
              <a:defRPr/>
            </a:lvl1pPr>
            <a:lvl2pPr>
              <a:lnSpc>
                <a:spcPct val="100000"/>
              </a:lnSpc>
              <a:spcAft>
                <a:spcPts val="900"/>
              </a:spcAft>
              <a:defRPr/>
            </a:lvl2pPr>
            <a:lvl3pPr>
              <a:lnSpc>
                <a:spcPct val="100000"/>
              </a:lnSpc>
              <a:spcAft>
                <a:spcPts val="900"/>
              </a:spcAft>
              <a:defRPr/>
            </a:lvl3pPr>
            <a:lvl4pPr>
              <a:lnSpc>
                <a:spcPct val="100000"/>
              </a:lnSpc>
              <a:spcAft>
                <a:spcPts val="900"/>
              </a:spcAft>
              <a:defRPr/>
            </a:lvl4pPr>
            <a:lvl5pPr>
              <a:lnSpc>
                <a:spcPct val="100000"/>
              </a:lnSpc>
              <a:spcAft>
                <a:spcPts val="9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6055567" y="1197864"/>
            <a:ext cx="2880360" cy="2440686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900"/>
              </a:spcAft>
              <a:defRPr/>
            </a:lvl1pPr>
            <a:lvl2pPr>
              <a:lnSpc>
                <a:spcPct val="100000"/>
              </a:lnSpc>
              <a:spcAft>
                <a:spcPts val="900"/>
              </a:spcAft>
              <a:defRPr/>
            </a:lvl2pPr>
            <a:lvl3pPr>
              <a:lnSpc>
                <a:spcPct val="100000"/>
              </a:lnSpc>
              <a:spcAft>
                <a:spcPts val="900"/>
              </a:spcAft>
              <a:defRPr/>
            </a:lvl3pPr>
            <a:lvl4pPr>
              <a:lnSpc>
                <a:spcPct val="100000"/>
              </a:lnSpc>
              <a:spcAft>
                <a:spcPts val="900"/>
              </a:spcAft>
              <a:defRPr/>
            </a:lvl4pPr>
            <a:lvl5pPr>
              <a:lnSpc>
                <a:spcPct val="100000"/>
              </a:lnSpc>
              <a:spcAft>
                <a:spcPts val="9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6"/>
          </p:nvPr>
        </p:nvSpPr>
        <p:spPr>
          <a:xfrm>
            <a:off x="171450" y="3638550"/>
            <a:ext cx="2880360" cy="992124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900"/>
              </a:spcAft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7"/>
          </p:nvPr>
        </p:nvSpPr>
        <p:spPr>
          <a:xfrm>
            <a:off x="3113508" y="3638550"/>
            <a:ext cx="2880360" cy="992124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900"/>
              </a:spcAft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8"/>
          </p:nvPr>
        </p:nvSpPr>
        <p:spPr>
          <a:xfrm>
            <a:off x="6055567" y="3638550"/>
            <a:ext cx="2880360" cy="992124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900"/>
              </a:spcAft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7376399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7160" rIns="137160" bIns="13716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200150"/>
            <a:ext cx="6534150" cy="1219200"/>
          </a:xfrm>
        </p:spPr>
        <p:txBody>
          <a:bodyPr lIns="137160" rIns="137160" bIns="137160"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0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51" y="4914901"/>
            <a:ext cx="8401050" cy="228600"/>
          </a:xfrm>
        </p:spPr>
        <p:txBody>
          <a:bodyPr/>
          <a:lstStyle>
            <a:lvl1pPr>
              <a:defRPr dirty="0"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上海驿动汽车服务有限公司介绍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9ABE-044A-472F-86F1-BEFBB904A5C9}" type="slidenum">
              <a:rPr lang="en-US" smtClean="0">
                <a:solidFill>
                  <a:srgbClr val="737373"/>
                </a:solidFill>
              </a:rPr>
              <a:pPr/>
              <a:t>‹#›</a:t>
            </a:fld>
            <a:endParaRPr lang="en-US" dirty="0">
              <a:solidFill>
                <a:srgbClr val="737373"/>
              </a:solidFill>
            </a:endParaRP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3"/>
          </p:nvPr>
        </p:nvSpPr>
        <p:spPr>
          <a:xfrm>
            <a:off x="171449" y="2571751"/>
            <a:ext cx="2880360" cy="2055114"/>
          </a:xfrm>
        </p:spPr>
        <p:txBody>
          <a:bodyPr lIns="137160" rIns="137160" bIns="137160">
            <a:noAutofit/>
          </a:bodyPr>
          <a:lstStyle>
            <a:lvl1pPr>
              <a:defRPr sz="150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3117531" y="2571751"/>
            <a:ext cx="2880360" cy="2055114"/>
          </a:xfrm>
        </p:spPr>
        <p:txBody>
          <a:bodyPr lIns="137160" rIns="137160" bIns="137160">
            <a:noAutofit/>
          </a:bodyPr>
          <a:lstStyle>
            <a:lvl1pPr>
              <a:defRPr sz="150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6063615" y="2571751"/>
            <a:ext cx="2880360" cy="2055114"/>
          </a:xfrm>
        </p:spPr>
        <p:txBody>
          <a:bodyPr lIns="137160" rIns="137160" bIns="137160">
            <a:noAutofit/>
          </a:bodyPr>
          <a:lstStyle>
            <a:lvl1pPr>
              <a:defRPr sz="150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37255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542110" y="2091688"/>
            <a:ext cx="2057400" cy="685800"/>
          </a:xfrm>
        </p:spPr>
        <p:txBody>
          <a:bodyPr>
            <a:normAutofit/>
          </a:bodyPr>
          <a:lstStyle>
            <a:lvl1pPr marL="0" marR="0" indent="0" algn="ctr" defTabSz="685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lang="en-US" sz="4499" b="0" kern="1200" spc="0" baseline="0">
                <a:latin typeface="+mj-lt"/>
                <a:ea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ctr" defTabSz="6857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3300" b="1" kern="1200" spc="0" baseline="0" dirty="0">
                <a:solidFill>
                  <a:schemeClr val="bg1"/>
                </a:solidFill>
                <a:latin typeface="+mn-lt"/>
                <a:ea typeface="Segoe UI Semibold" panose="020B0702040204020203" pitchFamily="34" charset="0"/>
                <a:cs typeface="Segoe UI Semibold" panose="020B0702040204020203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54777691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2975">
          <p15:clr>
            <a:srgbClr val="5ACBF0"/>
          </p15:clr>
        </p15:guide>
        <p15:guide id="2" pos="3551">
          <p15:clr>
            <a:srgbClr val="5ACBF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w/black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14168"/>
            <a:ext cx="4965118" cy="51692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 h 10000"/>
              <a:gd name="connsiteX0" fmla="*/ 0 w 10000"/>
              <a:gd name="connsiteY0" fmla="*/ 0 h 9997"/>
              <a:gd name="connsiteX1" fmla="*/ 5160 w 10000"/>
              <a:gd name="connsiteY1" fmla="*/ 24 h 9997"/>
              <a:gd name="connsiteX2" fmla="*/ 10000 w 10000"/>
              <a:gd name="connsiteY2" fmla="*/ 9997 h 9997"/>
              <a:gd name="connsiteX3" fmla="*/ 0 w 10000"/>
              <a:gd name="connsiteY3" fmla="*/ 9997 h 9997"/>
              <a:gd name="connsiteX4" fmla="*/ 0 w 10000"/>
              <a:gd name="connsiteY4" fmla="*/ 0 h 9997"/>
              <a:gd name="connsiteX0" fmla="*/ 0 w 9679"/>
              <a:gd name="connsiteY0" fmla="*/ 0 h 10027"/>
              <a:gd name="connsiteX1" fmla="*/ 5160 w 9679"/>
              <a:gd name="connsiteY1" fmla="*/ 24 h 10027"/>
              <a:gd name="connsiteX2" fmla="*/ 9679 w 9679"/>
              <a:gd name="connsiteY2" fmla="*/ 10027 h 10027"/>
              <a:gd name="connsiteX3" fmla="*/ 0 w 9679"/>
              <a:gd name="connsiteY3" fmla="*/ 10000 h 10027"/>
              <a:gd name="connsiteX4" fmla="*/ 0 w 9679"/>
              <a:gd name="connsiteY4" fmla="*/ 0 h 10027"/>
              <a:gd name="connsiteX0" fmla="*/ 0 w 10000"/>
              <a:gd name="connsiteY0" fmla="*/ 10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0 w 10000"/>
              <a:gd name="connsiteY3" fmla="*/ 9983 h 10010"/>
              <a:gd name="connsiteX4" fmla="*/ 0 w 10000"/>
              <a:gd name="connsiteY4" fmla="*/ 10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10">
                <a:moveTo>
                  <a:pt x="0" y="10"/>
                </a:moveTo>
                <a:lnTo>
                  <a:pt x="5302" y="0"/>
                </a:lnTo>
                <a:lnTo>
                  <a:pt x="10000" y="10010"/>
                </a:lnTo>
                <a:lnTo>
                  <a:pt x="0" y="9983"/>
                </a:lnTo>
                <a:lnTo>
                  <a:pt x="0" y="10"/>
                </a:lnTo>
                <a:close/>
              </a:path>
            </a:pathLst>
          </a:custGeom>
          <a:solidFill>
            <a:srgbClr val="000000">
              <a:alpha val="70000"/>
            </a:srgbClr>
          </a:solidFill>
        </p:spPr>
        <p:txBody>
          <a:bodyPr lIns="365760" tIns="137160" rIns="137160" bIns="1097280" anchor="b" anchorCtr="0">
            <a:noAutofit/>
          </a:bodyPr>
          <a:lstStyle>
            <a:lvl1pPr>
              <a:defRPr sz="4499" spc="-7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3618"/>
            <a:ext cx="9144000" cy="515873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on icon to</a:t>
            </a:r>
            <a:br>
              <a:rPr lang="en-US" dirty="0"/>
            </a:br>
            <a:r>
              <a:rPr lang="en-US" dirty="0"/>
              <a:t>insert picture then</a:t>
            </a:r>
            <a:br>
              <a:rPr lang="en-US" dirty="0"/>
            </a:br>
            <a:r>
              <a:rPr lang="en-US" dirty="0"/>
              <a:t>send to back</a:t>
            </a:r>
          </a:p>
        </p:txBody>
      </p:sp>
    </p:spTree>
    <p:extLst>
      <p:ext uri="{BB962C8B-B14F-4D97-AF65-F5344CB8AC3E}">
        <p14:creationId xmlns:p14="http://schemas.microsoft.com/office/powerpoint/2010/main" val="352896610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30" y="891883"/>
            <a:ext cx="8740142" cy="153811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58" indent="0">
              <a:buNone/>
              <a:defRPr/>
            </a:lvl3pPr>
            <a:lvl4pPr marL="336114" indent="0">
              <a:buNone/>
              <a:defRPr/>
            </a:lvl4pPr>
            <a:lvl5pPr marL="504172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482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w/black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14168"/>
            <a:ext cx="4965118" cy="51692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 h 10000"/>
              <a:gd name="connsiteX0" fmla="*/ 0 w 10000"/>
              <a:gd name="connsiteY0" fmla="*/ 0 h 9997"/>
              <a:gd name="connsiteX1" fmla="*/ 5160 w 10000"/>
              <a:gd name="connsiteY1" fmla="*/ 24 h 9997"/>
              <a:gd name="connsiteX2" fmla="*/ 10000 w 10000"/>
              <a:gd name="connsiteY2" fmla="*/ 9997 h 9997"/>
              <a:gd name="connsiteX3" fmla="*/ 0 w 10000"/>
              <a:gd name="connsiteY3" fmla="*/ 9997 h 9997"/>
              <a:gd name="connsiteX4" fmla="*/ 0 w 10000"/>
              <a:gd name="connsiteY4" fmla="*/ 0 h 9997"/>
              <a:gd name="connsiteX0" fmla="*/ 0 w 9679"/>
              <a:gd name="connsiteY0" fmla="*/ 0 h 10027"/>
              <a:gd name="connsiteX1" fmla="*/ 5160 w 9679"/>
              <a:gd name="connsiteY1" fmla="*/ 24 h 10027"/>
              <a:gd name="connsiteX2" fmla="*/ 9679 w 9679"/>
              <a:gd name="connsiteY2" fmla="*/ 10027 h 10027"/>
              <a:gd name="connsiteX3" fmla="*/ 0 w 9679"/>
              <a:gd name="connsiteY3" fmla="*/ 10000 h 10027"/>
              <a:gd name="connsiteX4" fmla="*/ 0 w 9679"/>
              <a:gd name="connsiteY4" fmla="*/ 0 h 10027"/>
              <a:gd name="connsiteX0" fmla="*/ 0 w 10000"/>
              <a:gd name="connsiteY0" fmla="*/ 10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0 w 10000"/>
              <a:gd name="connsiteY3" fmla="*/ 9983 h 10010"/>
              <a:gd name="connsiteX4" fmla="*/ 0 w 10000"/>
              <a:gd name="connsiteY4" fmla="*/ 10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10">
                <a:moveTo>
                  <a:pt x="0" y="10"/>
                </a:moveTo>
                <a:lnTo>
                  <a:pt x="5302" y="0"/>
                </a:lnTo>
                <a:lnTo>
                  <a:pt x="10000" y="10010"/>
                </a:lnTo>
                <a:lnTo>
                  <a:pt x="0" y="9983"/>
                </a:lnTo>
                <a:lnTo>
                  <a:pt x="0" y="10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</p:spPr>
        <p:txBody>
          <a:bodyPr lIns="365760" tIns="137160" rIns="137160" bIns="1097280" anchor="b" anchorCtr="0">
            <a:noAutofit/>
          </a:bodyPr>
          <a:lstStyle>
            <a:lvl1pPr>
              <a:defRPr sz="4499" spc="-7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3618"/>
            <a:ext cx="9144000" cy="515873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on icon to</a:t>
            </a:r>
            <a:br>
              <a:rPr lang="en-US" dirty="0"/>
            </a:br>
            <a:r>
              <a:rPr lang="en-US" dirty="0"/>
              <a:t>insert picture then</a:t>
            </a:r>
            <a:br>
              <a:rPr lang="en-US" dirty="0"/>
            </a:br>
            <a:r>
              <a:rPr lang="en-US" dirty="0"/>
              <a:t>send to back</a:t>
            </a:r>
          </a:p>
        </p:txBody>
      </p:sp>
    </p:spTree>
    <p:extLst>
      <p:ext uri="{BB962C8B-B14F-4D97-AF65-F5344CB8AC3E}">
        <p14:creationId xmlns:p14="http://schemas.microsoft.com/office/powerpoint/2010/main" val="2118865659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w/black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14168"/>
            <a:ext cx="5924550" cy="516928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 h 10000"/>
              <a:gd name="connsiteX0" fmla="*/ 0 w 10000"/>
              <a:gd name="connsiteY0" fmla="*/ 0 h 9997"/>
              <a:gd name="connsiteX1" fmla="*/ 5160 w 10000"/>
              <a:gd name="connsiteY1" fmla="*/ 24 h 9997"/>
              <a:gd name="connsiteX2" fmla="*/ 10000 w 10000"/>
              <a:gd name="connsiteY2" fmla="*/ 9997 h 9997"/>
              <a:gd name="connsiteX3" fmla="*/ 0 w 10000"/>
              <a:gd name="connsiteY3" fmla="*/ 9997 h 9997"/>
              <a:gd name="connsiteX4" fmla="*/ 0 w 10000"/>
              <a:gd name="connsiteY4" fmla="*/ 0 h 9997"/>
              <a:gd name="connsiteX0" fmla="*/ 0 w 9679"/>
              <a:gd name="connsiteY0" fmla="*/ 0 h 10027"/>
              <a:gd name="connsiteX1" fmla="*/ 5160 w 9679"/>
              <a:gd name="connsiteY1" fmla="*/ 24 h 10027"/>
              <a:gd name="connsiteX2" fmla="*/ 9679 w 9679"/>
              <a:gd name="connsiteY2" fmla="*/ 10027 h 10027"/>
              <a:gd name="connsiteX3" fmla="*/ 0 w 9679"/>
              <a:gd name="connsiteY3" fmla="*/ 10000 h 10027"/>
              <a:gd name="connsiteX4" fmla="*/ 0 w 9679"/>
              <a:gd name="connsiteY4" fmla="*/ 0 h 10027"/>
              <a:gd name="connsiteX0" fmla="*/ 0 w 10000"/>
              <a:gd name="connsiteY0" fmla="*/ 10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0 w 10000"/>
              <a:gd name="connsiteY3" fmla="*/ 9983 h 10010"/>
              <a:gd name="connsiteX4" fmla="*/ 0 w 10000"/>
              <a:gd name="connsiteY4" fmla="*/ 10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10">
                <a:moveTo>
                  <a:pt x="0" y="10"/>
                </a:moveTo>
                <a:lnTo>
                  <a:pt x="5302" y="0"/>
                </a:lnTo>
                <a:lnTo>
                  <a:pt x="10000" y="10010"/>
                </a:lnTo>
                <a:lnTo>
                  <a:pt x="0" y="9983"/>
                </a:lnTo>
                <a:lnTo>
                  <a:pt x="0" y="1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</p:spPr>
        <p:txBody>
          <a:bodyPr lIns="365760" tIns="137160" rIns="137160" bIns="1097280" anchor="b" anchorCtr="0">
            <a:noAutofit/>
          </a:bodyPr>
          <a:lstStyle>
            <a:lvl1pPr>
              <a:defRPr sz="4499" spc="-75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5235"/>
            <a:ext cx="9144000" cy="515873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on icon to</a:t>
            </a:r>
            <a:br>
              <a:rPr lang="en-US" dirty="0"/>
            </a:br>
            <a:r>
              <a:rPr lang="en-US" dirty="0"/>
              <a:t>insert picture then</a:t>
            </a:r>
            <a:br>
              <a:rPr lang="en-US" dirty="0"/>
            </a:br>
            <a:r>
              <a:rPr lang="en-US" dirty="0"/>
              <a:t>send to back</a:t>
            </a:r>
          </a:p>
        </p:txBody>
      </p:sp>
    </p:spTree>
    <p:extLst>
      <p:ext uri="{BB962C8B-B14F-4D97-AF65-F5344CB8AC3E}">
        <p14:creationId xmlns:p14="http://schemas.microsoft.com/office/powerpoint/2010/main" val="2951178619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note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71450" y="1200151"/>
            <a:ext cx="8516421" cy="3429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notes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4679157"/>
            <a:ext cx="9144001" cy="464344"/>
          </a:xfrm>
          <a:prstGeom prst="rect">
            <a:avLst/>
          </a:prstGeo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z="2775" spc="-45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 slide topic</a:t>
            </a:r>
          </a:p>
        </p:txBody>
      </p:sp>
    </p:spTree>
    <p:extLst>
      <p:ext uri="{BB962C8B-B14F-4D97-AF65-F5344CB8AC3E}">
        <p14:creationId xmlns:p14="http://schemas.microsoft.com/office/powerpoint/2010/main" val="3499640476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icrosoft log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-junyo\Desktop\Dropbox\ZumTeam\Team_Resources\Design Resources\Microsoft Branding\Microsoft_Logo\MSFT_logo_rgb_C-Gray_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466" y="2160729"/>
            <a:ext cx="2235071" cy="82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200025" y="4833335"/>
            <a:ext cx="869632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131" eaLnBrk="0" hangingPunct="0"/>
            <a:r>
              <a:rPr lang="en-US" sz="600" dirty="0">
                <a:solidFill>
                  <a:srgbClr val="797A7D"/>
                </a:solidFill>
                <a:cs typeface="Segoe UI" pitchFamily="34" charset="0"/>
              </a:rPr>
              <a:t>© 2015 Microsoft Corporation. All rights reserved.</a:t>
            </a:r>
            <a:endParaRPr lang="en-US" sz="600" kern="200" spc="5" dirty="0">
              <a:solidFill>
                <a:srgbClr val="797A7D"/>
              </a:solidFill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46835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7" y="171451"/>
            <a:ext cx="8363938" cy="560923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7" y="1085849"/>
            <a:ext cx="8363938" cy="1532727"/>
          </a:xfrm>
          <a:prstGeom prst="rect">
            <a:avLst/>
          </a:prstGeom>
        </p:spPr>
        <p:txBody>
          <a:bodyPr/>
          <a:lstStyle>
            <a:lvl1pPr marL="213103" indent="-213103">
              <a:buFont typeface="Wingdings" pitchFamily="2" charset="2"/>
              <a:buChar char=""/>
              <a:defRPr sz="3000"/>
            </a:lvl1pPr>
            <a:lvl2pPr marL="388109" indent="-175007">
              <a:buFont typeface="Wingdings" pitchFamily="2" charset="2"/>
              <a:buChar char=""/>
              <a:defRPr>
                <a:latin typeface="+mn-lt"/>
              </a:defRPr>
            </a:lvl2pPr>
            <a:lvl3pPr marL="555972" indent="-167863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685739" indent="-129766">
              <a:buFont typeface="Wingdings" pitchFamily="2" charset="2"/>
              <a:buChar char=""/>
              <a:defRPr>
                <a:latin typeface="+mn-lt"/>
              </a:defRPr>
            </a:lvl4pPr>
            <a:lvl5pPr marL="815505" indent="-129766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390627" y="4799668"/>
            <a:ext cx="420624" cy="164592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2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fld id="{727B4C2D-45E2-4621-8491-2995EB46A674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/>
              <a:t>‹#›</a:t>
            </a:fld>
            <a:endParaRPr lang="en-US" dirty="0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91702765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171451" y="4914901"/>
            <a:ext cx="8401050" cy="228601"/>
          </a:xfrm>
        </p:spPr>
        <p:txBody>
          <a:bodyPr/>
          <a:lstStyle/>
          <a:p>
            <a:r>
              <a:rPr lang="zh-CN" altLang="en-US">
                <a:solidFill>
                  <a:srgbClr val="505050"/>
                </a:solidFill>
              </a:rPr>
              <a:t>上海驿动汽车服务有限公司介绍</a:t>
            </a:r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73042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9" indent="0" algn="ctr">
              <a:buNone/>
              <a:defRPr sz="1500"/>
            </a:lvl2pPr>
            <a:lvl3pPr marL="685739" indent="0" algn="ctr">
              <a:buNone/>
              <a:defRPr sz="1350"/>
            </a:lvl3pPr>
            <a:lvl4pPr marL="1028607" indent="0" algn="ctr">
              <a:buNone/>
              <a:defRPr sz="1200"/>
            </a:lvl4pPr>
            <a:lvl5pPr marL="1371476" indent="0" algn="ctr">
              <a:buNone/>
              <a:defRPr sz="1200"/>
            </a:lvl5pPr>
            <a:lvl6pPr marL="1714345" indent="0" algn="ctr">
              <a:buNone/>
              <a:defRPr sz="1200"/>
            </a:lvl6pPr>
            <a:lvl7pPr marL="2057215" indent="0" algn="ctr">
              <a:buNone/>
              <a:defRPr sz="1200"/>
            </a:lvl7pPr>
            <a:lvl8pPr marL="2400084" indent="0" algn="ctr">
              <a:buNone/>
              <a:defRPr sz="1200"/>
            </a:lvl8pPr>
            <a:lvl9pPr marL="274295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45"/>
            <a:fld id="{E8601587-2E73-409C-985C-2A492C692AB3}" type="datetime1">
              <a:rPr lang="en-US" altLang="zh-CN" smtClean="0">
                <a:solidFill>
                  <a:srgbClr val="000000"/>
                </a:solidFill>
              </a:rPr>
              <a:t>11/10/18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>
                <a:solidFill>
                  <a:srgbClr val="000000"/>
                </a:solidFill>
              </a:rPr>
              <a:t>上海驿动汽车服务有限公司介绍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0B52984-1B39-4535-A063-917293F860D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01976" y="1563140"/>
            <a:ext cx="6723139" cy="1344818"/>
          </a:xfrm>
          <a:noFill/>
        </p:spPr>
        <p:txBody>
          <a:bodyPr lIns="146304" tIns="91440" rIns="146304" bIns="91440" anchor="t" anchorCtr="0"/>
          <a:lstStyle>
            <a:lvl1pPr>
              <a:defRPr sz="3970" spc="-74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77" y="2908931"/>
            <a:ext cx="5378503" cy="1344245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352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336159" y="352551"/>
            <a:ext cx="1545493" cy="295278"/>
          </a:xfrm>
          <a:prstGeom prst="rect">
            <a:avLst/>
          </a:prstGeom>
          <a:noFill/>
          <a:ln w="6350" cap="sq">
            <a:solidFill>
              <a:schemeClr val="tx1"/>
            </a:solidFill>
            <a:prstDash val="sysDash"/>
            <a:beve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51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59" dirty="0">
                <a:gradFill>
                  <a:gsLst>
                    <a:gs pos="51515">
                      <a:srgbClr val="FFFFFF"/>
                    </a:gs>
                    <a:gs pos="43000">
                      <a:srgbClr val="FFFFFF"/>
                    </a:gs>
                  </a:gsLst>
                  <a:lin ang="5400000" scaled="1"/>
                </a:gradFill>
                <a:ea typeface="Segoe UI" pitchFamily="34" charset="0"/>
                <a:cs typeface="Segoe UI" pitchFamily="34" charset="0"/>
              </a:rPr>
              <a:t>Product logo</a:t>
            </a: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336159" y="647829"/>
            <a:ext cx="1545493" cy="203767"/>
          </a:xfrm>
          <a:prstGeom prst="rect">
            <a:avLst/>
          </a:prstGeom>
          <a:noFill/>
          <a:ln w="6350" cap="sq">
            <a:noFill/>
            <a:prstDash val="sysDot"/>
            <a:beve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51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29" dirty="0">
                <a:gradFill>
                  <a:gsLst>
                    <a:gs pos="51515">
                      <a:srgbClr val="FFFFFF"/>
                    </a:gs>
                    <a:gs pos="43000">
                      <a:srgbClr val="FFFFFF"/>
                    </a:gs>
                  </a:gsLst>
                  <a:lin ang="5400000" scaled="1"/>
                </a:gradFill>
                <a:ea typeface="Segoe UI" pitchFamily="34" charset="0"/>
                <a:cs typeface="Segoe UI" pitchFamily="34" charset="0"/>
              </a:rPr>
              <a:t>Update on slide master</a:t>
            </a:r>
          </a:p>
        </p:txBody>
      </p:sp>
    </p:spTree>
    <p:extLst>
      <p:ext uri="{BB962C8B-B14F-4D97-AF65-F5344CB8AC3E}">
        <p14:creationId xmlns:p14="http://schemas.microsoft.com/office/powerpoint/2010/main" val="30983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30" y="891883"/>
            <a:ext cx="8740142" cy="144238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58" indent="0">
              <a:buNone/>
              <a:defRPr/>
            </a:lvl3pPr>
            <a:lvl4pPr marL="336114" indent="0">
              <a:buNone/>
              <a:defRPr/>
            </a:lvl4pPr>
            <a:lvl5pPr marL="50417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079740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 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30" y="891884"/>
            <a:ext cx="8740142" cy="1417600"/>
          </a:xfr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350">
                <a:solidFill>
                  <a:schemeClr val="bg1"/>
                </a:solidFill>
              </a:defRPr>
            </a:lvl2pPr>
            <a:lvl3pPr marL="168058" indent="0">
              <a:buNone/>
              <a:defRPr sz="1350">
                <a:solidFill>
                  <a:schemeClr val="bg1"/>
                </a:solidFill>
              </a:defRPr>
            </a:lvl3pPr>
            <a:lvl4pPr marL="336114" indent="0">
              <a:buNone/>
              <a:defRPr sz="1200">
                <a:solidFill>
                  <a:schemeClr val="bg1"/>
                </a:solidFill>
              </a:defRPr>
            </a:lvl4pPr>
            <a:lvl5pPr marL="504172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56989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30" y="891883"/>
            <a:ext cx="8740142" cy="1538113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58" indent="0">
              <a:buNone/>
              <a:defRPr/>
            </a:lvl3pPr>
            <a:lvl4pPr marL="336114" indent="0">
              <a:buNone/>
              <a:defRPr/>
            </a:lvl4pPr>
            <a:lvl5pPr marL="504172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062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 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579865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3"/>
            <a:ext cx="8740142" cy="1439818"/>
          </a:xfrm>
        </p:spPr>
        <p:txBody>
          <a:bodyPr>
            <a:spAutoFit/>
          </a:bodyPr>
          <a:lstStyle>
            <a:lvl1pPr>
              <a:defRPr sz="264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0620340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1" y="891882"/>
            <a:ext cx="4033911" cy="1407753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2"/>
            </a:lvl1pPr>
            <a:lvl2pPr marL="0" indent="0">
              <a:buNone/>
              <a:defRPr sz="1471"/>
            </a:lvl2pPr>
            <a:lvl3pPr marL="170391" indent="0">
              <a:buNone/>
              <a:tabLst/>
              <a:defRPr sz="1471"/>
            </a:lvl3pPr>
            <a:lvl4pPr marL="338449" indent="0">
              <a:buNone/>
              <a:defRPr/>
            </a:lvl4pPr>
            <a:lvl5pPr marL="50417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407753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2"/>
            </a:lvl1pPr>
            <a:lvl2pPr marL="0" indent="0">
              <a:buNone/>
              <a:defRPr sz="1471"/>
            </a:lvl2pPr>
            <a:lvl3pPr marL="170391" indent="0">
              <a:buNone/>
              <a:tabLst/>
              <a:defRPr sz="1471"/>
            </a:lvl3pPr>
            <a:lvl4pPr marL="338449" indent="0">
              <a:buNone/>
              <a:defRPr/>
            </a:lvl4pPr>
            <a:lvl5pPr marL="50417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85378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1" y="891882"/>
            <a:ext cx="4033911" cy="1783455"/>
          </a:xfrm>
        </p:spPr>
        <p:txBody>
          <a:bodyPr wrap="square">
            <a:spAutoFit/>
          </a:bodyPr>
          <a:lstStyle>
            <a:lvl1pPr marL="211238" indent="-211238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sz="2352"/>
            </a:lvl1pPr>
            <a:lvl2pPr marL="390491" indent="-171435">
              <a:defRPr sz="1765"/>
            </a:lvl2pPr>
            <a:lvl3pPr marL="514306" indent="-123815">
              <a:tabLst/>
              <a:defRPr sz="1471"/>
            </a:lvl3pPr>
            <a:lvl4pPr marL="647644" indent="-133339">
              <a:defRPr/>
            </a:lvl4pPr>
            <a:lvl5pPr marL="771458" indent="-12381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783455"/>
          </a:xfrm>
        </p:spPr>
        <p:txBody>
          <a:bodyPr wrap="square">
            <a:spAutoFit/>
          </a:bodyPr>
          <a:lstStyle>
            <a:lvl1pPr marL="211238" indent="-211238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sz="2352"/>
            </a:lvl1pPr>
            <a:lvl2pPr marL="390491" indent="-171435">
              <a:defRPr sz="1765"/>
            </a:lvl2pPr>
            <a:lvl3pPr marL="514306" indent="-123815">
              <a:tabLst/>
              <a:defRPr sz="1471"/>
            </a:lvl3pPr>
            <a:lvl4pPr marL="647644" indent="-133339">
              <a:defRPr/>
            </a:lvl4pPr>
            <a:lvl5pPr marL="771458" indent="-12381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54132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69609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1931" y="723563"/>
            <a:ext cx="8741880" cy="558614"/>
          </a:xfrm>
        </p:spPr>
        <p:txBody>
          <a:bodyPr/>
          <a:lstStyle>
            <a:lvl1pPr marL="0" indent="0" algn="l" defTabSz="6857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700" b="0" i="1" u="none" strike="noStrike" kern="1200" cap="none" spc="-75" normalizeH="0" baseline="0" dirty="0" smtClean="0">
                <a:ln w="3175"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312184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1931" y="1218864"/>
            <a:ext cx="8741880" cy="558614"/>
          </a:xfrm>
        </p:spPr>
        <p:txBody>
          <a:bodyPr/>
          <a:lstStyle>
            <a:lvl1pPr marL="0" indent="0" algn="l" defTabSz="6857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700" b="0" i="1" u="none" strike="noStrike" kern="1200" cap="none" spc="-75" normalizeH="0" baseline="0" dirty="0" smtClean="0">
                <a:ln w="3175"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3477020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8"/>
            <a:ext cx="7394337" cy="91775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3" spc="-74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1" y="2907957"/>
            <a:ext cx="7395505" cy="661912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646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5292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8"/>
            <a:ext cx="7394337" cy="91775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5293" b="0" kern="1200" cap="none" spc="-74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3150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563129"/>
            <a:ext cx="8740142" cy="91775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3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56737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3"/>
            <a:ext cx="8740142" cy="1587871"/>
          </a:xfrm>
        </p:spPr>
        <p:txBody>
          <a:bodyPr>
            <a:spAutoFit/>
          </a:bodyPr>
          <a:lstStyle>
            <a:lvl1pPr>
              <a:defRPr sz="294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3075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563129"/>
            <a:ext cx="8740142" cy="91775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3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07513431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563129"/>
            <a:ext cx="8740142" cy="91775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3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46549803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563129"/>
            <a:ext cx="8740142" cy="91775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3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10211727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509504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795794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330950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891882"/>
            <a:ext cx="9144000" cy="4251618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34286" rIns="34286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5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2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1930" y="897992"/>
            <a:ext cx="8740141" cy="1409360"/>
          </a:xfrm>
        </p:spPr>
        <p:txBody>
          <a:bodyPr/>
          <a:lstStyle>
            <a:lvl1pPr marL="0" indent="0">
              <a:buNone/>
              <a:defRPr sz="2426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25477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42977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59883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77265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28440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01931" y="4627544"/>
            <a:ext cx="8717498" cy="2964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34445" tIns="107556" rIns="134445" bIns="107556" numCol="1" anchor="t" anchorCtr="0" compatLnSpc="1">
            <a:prstTxWarp prst="textNoShape">
              <a:avLst/>
            </a:prstTxWarp>
            <a:spAutoFit/>
          </a:bodyPr>
          <a:lstStyle/>
          <a:p>
            <a:pPr defTabSz="685381" eaLnBrk="0" hangingPunct="0">
              <a:defRPr/>
            </a:pPr>
            <a:r>
              <a:rPr lang="en-US" sz="515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2015 Microsoft Corporation. All rights reserved.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337652" y="2312741"/>
            <a:ext cx="2417896" cy="5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518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3"/>
            <a:ext cx="8740142" cy="1587871"/>
          </a:xfrm>
        </p:spPr>
        <p:txBody>
          <a:bodyPr>
            <a:spAutoFit/>
          </a:bodyPr>
          <a:lstStyle>
            <a:lvl1pPr>
              <a:defRPr sz="294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6368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1" y="891882"/>
            <a:ext cx="4033911" cy="1456745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2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471"/>
            </a:lvl2pPr>
            <a:lvl3pPr marL="170391" indent="0">
              <a:buNone/>
              <a:tabLst/>
              <a:defRPr sz="1471"/>
            </a:lvl3pPr>
            <a:lvl4pPr marL="338449" indent="0">
              <a:buNone/>
              <a:defRPr/>
            </a:lvl4pPr>
            <a:lvl5pPr marL="504172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456745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2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471"/>
            </a:lvl2pPr>
            <a:lvl3pPr marL="170391" indent="0">
              <a:buNone/>
              <a:tabLst/>
              <a:defRPr sz="1471"/>
            </a:lvl3pPr>
            <a:lvl4pPr marL="338449" indent="0">
              <a:buNone/>
              <a:defRPr/>
            </a:lvl4pPr>
            <a:lvl5pPr marL="504172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42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1" y="891882"/>
            <a:ext cx="4033911" cy="1456745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2"/>
            </a:lvl1pPr>
            <a:lvl2pPr marL="0" indent="0">
              <a:buNone/>
              <a:defRPr sz="1471"/>
            </a:lvl2pPr>
            <a:lvl3pPr marL="170391" indent="0">
              <a:buNone/>
              <a:tabLst/>
              <a:defRPr sz="1471"/>
            </a:lvl3pPr>
            <a:lvl4pPr marL="338449" indent="0">
              <a:buNone/>
              <a:defRPr/>
            </a:lvl4pPr>
            <a:lvl5pPr marL="504172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456745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2"/>
            </a:lvl1pPr>
            <a:lvl2pPr marL="0" indent="0">
              <a:buNone/>
              <a:defRPr sz="1471"/>
            </a:lvl2pPr>
            <a:lvl3pPr marL="170391" indent="0">
              <a:buNone/>
              <a:tabLst/>
              <a:defRPr sz="1471"/>
            </a:lvl3pPr>
            <a:lvl4pPr marL="338449" indent="0">
              <a:buNone/>
              <a:defRPr/>
            </a:lvl4pPr>
            <a:lvl5pPr marL="504172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981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33D93-9E8E-42E3-8165-BC02088DA6DB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45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1" y="891883"/>
            <a:ext cx="4033911" cy="1506503"/>
          </a:xfrm>
        </p:spPr>
        <p:txBody>
          <a:bodyPr wrap="square">
            <a:spAutoFit/>
          </a:bodyPr>
          <a:lstStyle>
            <a:lvl1pPr marL="211238" indent="-211238">
              <a:spcBef>
                <a:spcPts val="900"/>
              </a:spcBef>
              <a:buClr>
                <a:schemeClr val="tx2"/>
              </a:buClr>
              <a:buFont typeface="Arial" pitchFamily="34" charset="0"/>
              <a:buChar char="•"/>
              <a:defRPr sz="2352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390491" indent="-171435">
              <a:defRPr sz="1765"/>
            </a:lvl2pPr>
            <a:lvl3pPr marL="514306" indent="-123815">
              <a:tabLst/>
              <a:defRPr sz="1471"/>
            </a:lvl3pPr>
            <a:lvl4pPr marL="647644" indent="-133339">
              <a:defRPr/>
            </a:lvl4pPr>
            <a:lvl5pPr marL="771458" indent="-123815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3"/>
            <a:ext cx="4033911" cy="1506503"/>
          </a:xfrm>
        </p:spPr>
        <p:txBody>
          <a:bodyPr wrap="square">
            <a:spAutoFit/>
          </a:bodyPr>
          <a:lstStyle>
            <a:lvl1pPr marL="211238" indent="-211238">
              <a:spcBef>
                <a:spcPts val="900"/>
              </a:spcBef>
              <a:buClr>
                <a:schemeClr val="tx2"/>
              </a:buClr>
              <a:buFont typeface="Arial" pitchFamily="34" charset="0"/>
              <a:buChar char="•"/>
              <a:defRPr sz="2352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390491" indent="-171435">
              <a:defRPr sz="1765"/>
            </a:lvl2pPr>
            <a:lvl3pPr marL="514306" indent="-123815">
              <a:tabLst/>
              <a:defRPr sz="1471"/>
            </a:lvl3pPr>
            <a:lvl4pPr marL="647644" indent="-133339">
              <a:defRPr/>
            </a:lvl4pPr>
            <a:lvl5pPr marL="771458" indent="-123815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19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1" y="891883"/>
            <a:ext cx="4033911" cy="1506503"/>
          </a:xfrm>
        </p:spPr>
        <p:txBody>
          <a:bodyPr wrap="square">
            <a:spAutoFit/>
          </a:bodyPr>
          <a:lstStyle>
            <a:lvl1pPr marL="211238" indent="-211238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sz="2352"/>
            </a:lvl1pPr>
            <a:lvl2pPr marL="390491" indent="-171435">
              <a:defRPr sz="1765"/>
            </a:lvl2pPr>
            <a:lvl3pPr marL="514306" indent="-123815">
              <a:tabLst/>
              <a:defRPr sz="1471"/>
            </a:lvl3pPr>
            <a:lvl4pPr marL="647644" indent="-133339">
              <a:defRPr/>
            </a:lvl4pPr>
            <a:lvl5pPr marL="771458" indent="-123815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3"/>
            <a:ext cx="4033911" cy="1506503"/>
          </a:xfrm>
        </p:spPr>
        <p:txBody>
          <a:bodyPr wrap="square">
            <a:spAutoFit/>
          </a:bodyPr>
          <a:lstStyle>
            <a:lvl1pPr marL="211238" indent="-211238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sz="2352"/>
            </a:lvl1pPr>
            <a:lvl2pPr marL="390491" indent="-171435">
              <a:defRPr sz="1765"/>
            </a:lvl2pPr>
            <a:lvl3pPr marL="514306" indent="-123815">
              <a:tabLst/>
              <a:defRPr sz="1471"/>
            </a:lvl3pPr>
            <a:lvl4pPr marL="647644" indent="-133339">
              <a:defRPr/>
            </a:lvl4pPr>
            <a:lvl5pPr marL="771458" indent="-123815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50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9146294" cy="514350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0" y="-1"/>
            <a:ext cx="9144000" cy="5143501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85" rIns="0" bIns="34285" numCol="1" rtlCol="0" anchor="ctr" anchorCtr="0" compatLnSpc="1">
            <a:prstTxWarp prst="textNoShape">
              <a:avLst/>
            </a:prstTxWarp>
          </a:bodyPr>
          <a:lstStyle/>
          <a:p>
            <a:pPr algn="ctr" defTabSz="685515" fontAlgn="base">
              <a:spcBef>
                <a:spcPct val="0"/>
              </a:spcBef>
              <a:spcAft>
                <a:spcPct val="0"/>
              </a:spcAft>
            </a:pPr>
            <a:r>
              <a:rPr lang="en-US" sz="147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 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-6127"/>
            <a:ext cx="9144000" cy="1128542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85" rIns="0" bIns="34285" numCol="1" rtlCol="0" anchor="ctr" anchorCtr="0" compatLnSpc="1">
            <a:prstTxWarp prst="textNoShape">
              <a:avLst/>
            </a:prstTxWarp>
          </a:bodyPr>
          <a:lstStyle/>
          <a:p>
            <a:pPr algn="ctr" defTabSz="685515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" y="232652"/>
            <a:ext cx="8741880" cy="674749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8593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12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9146294" cy="514350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0" y="-1"/>
            <a:ext cx="9144000" cy="51435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85" rIns="0" bIns="34285" numCol="1" rtlCol="0" anchor="ctr" anchorCtr="0" compatLnSpc="1">
            <a:prstTxWarp prst="textNoShape">
              <a:avLst/>
            </a:prstTxWarp>
          </a:bodyPr>
          <a:lstStyle/>
          <a:p>
            <a:pPr algn="ctr" defTabSz="685515" fontAlgn="base">
              <a:spcBef>
                <a:spcPct val="0"/>
              </a:spcBef>
              <a:spcAft>
                <a:spcPct val="0"/>
              </a:spcAft>
            </a:pPr>
            <a:r>
              <a:rPr lang="en-US" sz="147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 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-6127"/>
            <a:ext cx="9144000" cy="1128542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85" rIns="0" bIns="34285" numCol="1" rtlCol="0" anchor="ctr" anchorCtr="0" compatLnSpc="1">
            <a:prstTxWarp prst="textNoShape">
              <a:avLst/>
            </a:prstTxWarp>
          </a:bodyPr>
          <a:lstStyle/>
          <a:p>
            <a:pPr algn="ctr" defTabSz="685515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" y="232652"/>
            <a:ext cx="8741880" cy="674749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8748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112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9146294" cy="514350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0" y="-1"/>
            <a:ext cx="9144000" cy="5143501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285" rIns="0" bIns="34285" numCol="1" rtlCol="0" anchor="ctr" anchorCtr="0" compatLnSpc="1">
            <a:prstTxWarp prst="textNoShape">
              <a:avLst/>
            </a:prstTxWarp>
          </a:bodyPr>
          <a:lstStyle/>
          <a:p>
            <a:pPr algn="ctr" defTabSz="685515" fontAlgn="base">
              <a:spcBef>
                <a:spcPct val="0"/>
              </a:spcBef>
              <a:spcAft>
                <a:spcPct val="0"/>
              </a:spcAft>
            </a:pPr>
            <a:r>
              <a:rPr lang="en-US" sz="1471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8179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01929" y="1054559"/>
            <a:ext cx="4033912" cy="134366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1765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1765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68571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571999" y="3580371"/>
            <a:ext cx="4371811" cy="134482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4445" tIns="107556" rIns="134445" bIns="107556" numCol="1" rtlCol="0" anchor="ctr" anchorCtr="0" compatLnSpc="1">
            <a:prstTxWarp prst="textNoShape">
              <a:avLst/>
            </a:prstTxWarp>
          </a:bodyPr>
          <a:lstStyle/>
          <a:p>
            <a:pPr algn="ctr" defTabSz="685515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4572000" y="1054558"/>
            <a:ext cx="4370072" cy="2524647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1765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1765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685714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03921" y="1350772"/>
            <a:ext cx="0" cy="3496514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01929" y="2397809"/>
            <a:ext cx="4033912" cy="2527390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1765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1" y="3580371"/>
            <a:ext cx="4370071" cy="1343662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2352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7492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8"/>
            <a:ext cx="6049911" cy="91775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5293" spc="-74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0" y="2907957"/>
            <a:ext cx="6050867" cy="621260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352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04625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8"/>
            <a:ext cx="6050867" cy="91775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5293" spc="-74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587875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563129"/>
            <a:ext cx="8740142" cy="91775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3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24330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563129"/>
            <a:ext cx="8740142" cy="91775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3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84014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0AE8-6C0B-4573-840E-8AFA5587AC9F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67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1" y="912896"/>
            <a:ext cx="4033911" cy="1528752"/>
          </a:xfrm>
        </p:spPr>
        <p:txBody>
          <a:bodyPr>
            <a:spAutoFit/>
          </a:bodyPr>
          <a:lstStyle>
            <a:lvl1pPr>
              <a:defRPr sz="4852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73167" y="0"/>
            <a:ext cx="4570833" cy="514207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91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8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811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891882"/>
            <a:ext cx="9144000" cy="4251618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86" tIns="34286" rIns="34286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515" fontAlgn="base">
              <a:spcBef>
                <a:spcPct val="0"/>
              </a:spcBef>
              <a:spcAft>
                <a:spcPct val="0"/>
              </a:spcAft>
            </a:pPr>
            <a:endParaRPr lang="en-US" sz="132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1930" y="897992"/>
            <a:ext cx="8740141" cy="1516697"/>
          </a:xfrm>
        </p:spPr>
        <p:txBody>
          <a:bodyPr/>
          <a:lstStyle>
            <a:lvl1pPr marL="0" indent="0">
              <a:buNone/>
              <a:defRPr sz="2426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25477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42977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59883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77265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49398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01930" y="4628712"/>
            <a:ext cx="8740141" cy="2964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34445" tIns="107556" rIns="134445" bIns="107556" numCol="1" anchor="t" anchorCtr="0" compatLnSpc="1">
            <a:prstTxWarp prst="textNoShape">
              <a:avLst/>
            </a:prstTxWarp>
            <a:spAutoFit/>
          </a:bodyPr>
          <a:lstStyle/>
          <a:p>
            <a:pPr defTabSz="685381" eaLnBrk="0" hangingPunct="0"/>
            <a:r>
              <a:rPr lang="en-US" sz="515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336160" y="352550"/>
            <a:ext cx="1066077" cy="2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96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01930" y="891883"/>
            <a:ext cx="8740142" cy="1845570"/>
          </a:xfrm>
          <a:prstGeom prst="rect">
            <a:avLst/>
          </a:prstGeom>
        </p:spPr>
        <p:txBody>
          <a:bodyPr/>
          <a:lstStyle>
            <a:lvl1pPr marL="213573" indent="-213573">
              <a:buClr>
                <a:schemeClr val="tx1"/>
              </a:buClr>
              <a:buSzPct val="90000"/>
              <a:buFont typeface="Arial" pitchFamily="34" charset="0"/>
              <a:buChar char="•"/>
              <a:defRPr sz="2646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20143" indent="-206572">
              <a:buClr>
                <a:schemeClr val="tx1"/>
              </a:buClr>
              <a:buSzPct val="90000"/>
              <a:buFont typeface="Arial" pitchFamily="34" charset="0"/>
              <a:buChar char="•"/>
              <a:defRPr sz="2352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33716" indent="-213573">
              <a:buClr>
                <a:schemeClr val="tx1"/>
              </a:buClr>
              <a:buSzPct val="90000"/>
              <a:buFont typeface="Arial" pitchFamily="34" charset="0"/>
              <a:buChar char="•"/>
              <a:defRPr sz="205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01774" indent="-168058">
              <a:buClr>
                <a:schemeClr val="tx1"/>
              </a:buClr>
              <a:buSzPct val="90000"/>
              <a:buFont typeface="Arial" pitchFamily="34" charset="0"/>
              <a:buChar char="•"/>
              <a:defRPr sz="176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969831" indent="-168058">
              <a:buClr>
                <a:schemeClr val="tx1"/>
              </a:buClr>
              <a:buSzPct val="90000"/>
              <a:buFont typeface="Arial" pitchFamily="34" charset="0"/>
              <a:buChar char="•"/>
              <a:defRPr sz="147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4679157"/>
            <a:ext cx="9144001" cy="464344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2720" spc="-3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155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52" y="4589360"/>
            <a:ext cx="940033" cy="201590"/>
          </a:xfrm>
          <a:prstGeom prst="rect">
            <a:avLst/>
          </a:prstGeom>
        </p:spPr>
      </p:pic>
      <p:pic>
        <p:nvPicPr>
          <p:cNvPr id="6" name="MS logo white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11694" y="4508761"/>
            <a:ext cx="1008478" cy="2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2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7652" y="4589360"/>
            <a:ext cx="940033" cy="2015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" y="4588992"/>
            <a:ext cx="9143999" cy="554508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>
            <a:outerShdw blurRad="101600" dist="12700" dir="16200000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invGray">
          <a:xfrm>
            <a:off x="317835" y="4773211"/>
            <a:ext cx="768953" cy="1681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07360" y="1563140"/>
            <a:ext cx="4164640" cy="1344818"/>
          </a:xfrm>
          <a:noFill/>
        </p:spPr>
        <p:txBody>
          <a:bodyPr lIns="146304" tIns="91440" rIns="146304" bIns="91440" anchor="t" anchorCtr="0"/>
          <a:lstStyle>
            <a:lvl1pPr>
              <a:defRPr sz="3971" spc="-74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07360" y="2908931"/>
            <a:ext cx="4164640" cy="1344245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657881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7652" y="4589360"/>
            <a:ext cx="940033" cy="20159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1" y="358"/>
            <a:ext cx="9143999" cy="488675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>
            <a:outerShdw blurRad="25400" dist="12700" dir="5400000" algn="t" rotWithShape="0">
              <a:prstClr val="black">
                <a:alpha val="18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1820" tIns="105456" rIns="131820" bIns="10545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7213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3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95" y="158695"/>
            <a:ext cx="873259" cy="187283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07360" y="1563140"/>
            <a:ext cx="4164640" cy="1344818"/>
          </a:xfrm>
          <a:noFill/>
        </p:spPr>
        <p:txBody>
          <a:bodyPr lIns="146304" tIns="91440" rIns="146304" bIns="91440" anchor="t" anchorCtr="0"/>
          <a:lstStyle>
            <a:lvl1pPr>
              <a:defRPr sz="3971" spc="-74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07360" y="2908931"/>
            <a:ext cx="4164640" cy="1344245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60362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7652" y="4589360"/>
            <a:ext cx="940033" cy="20159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4294227"/>
            <a:ext cx="9144000" cy="849273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" name="MS logo white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6344" y="4609156"/>
            <a:ext cx="1008478" cy="2158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78" r="43213" b="10783"/>
          <a:stretch/>
        </p:blipFill>
        <p:spPr>
          <a:xfrm>
            <a:off x="2252674" y="358"/>
            <a:ext cx="6879655" cy="5143142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7360" y="1563140"/>
            <a:ext cx="4164640" cy="1344818"/>
          </a:xfrm>
          <a:noFill/>
        </p:spPr>
        <p:txBody>
          <a:bodyPr lIns="146304" tIns="91440" rIns="146304" bIns="91440" anchor="t" anchorCtr="0"/>
          <a:lstStyle>
            <a:lvl1pPr>
              <a:defRPr sz="3971" spc="-74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07360" y="2908931"/>
            <a:ext cx="4164640" cy="1344245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19586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41C1C-0501-4945-A6CF-92673F89B421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5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7652" y="4589360"/>
            <a:ext cx="940033" cy="20159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4294227"/>
            <a:ext cx="9144000" cy="849273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" name="MS logo white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7954" y="4609156"/>
            <a:ext cx="1008478" cy="2158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78" r="43213" b="10783"/>
          <a:stretch/>
        </p:blipFill>
        <p:spPr>
          <a:xfrm>
            <a:off x="2252674" y="358"/>
            <a:ext cx="6879655" cy="514314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07360" y="1563140"/>
            <a:ext cx="4164640" cy="1344818"/>
          </a:xfrm>
          <a:noFill/>
        </p:spPr>
        <p:txBody>
          <a:bodyPr lIns="146304" tIns="91440" rIns="146304" bIns="91440" anchor="t" anchorCtr="0"/>
          <a:lstStyle>
            <a:lvl1pPr>
              <a:defRPr sz="3971" spc="-74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07360" y="2908931"/>
            <a:ext cx="4164640" cy="1344245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770161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" y="217133"/>
            <a:ext cx="4370070" cy="6747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30" y="1523862"/>
            <a:ext cx="4370070" cy="1538242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571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" y="217133"/>
            <a:ext cx="4370070" cy="6747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30" y="1530795"/>
            <a:ext cx="4370070" cy="1538242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92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1530105"/>
            <a:ext cx="4370070" cy="1587999"/>
          </a:xfrm>
        </p:spPr>
        <p:txBody>
          <a:bodyPr wrap="square">
            <a:spAutoFit/>
          </a:bodyPr>
          <a:lstStyle>
            <a:lvl1pPr>
              <a:defRPr sz="2941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1930" y="217133"/>
            <a:ext cx="4370070" cy="6747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73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1530105"/>
            <a:ext cx="4370070" cy="1587999"/>
          </a:xfrm>
        </p:spPr>
        <p:txBody>
          <a:bodyPr wrap="square">
            <a:spAutoFit/>
          </a:bodyPr>
          <a:lstStyle>
            <a:lvl1pPr>
              <a:defRPr sz="294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1930" y="217133"/>
            <a:ext cx="4370070" cy="6747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5446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2"/>
            <a:ext cx="40339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9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2"/>
            <a:ext cx="40339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/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/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191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2"/>
            <a:ext cx="4033911" cy="1506566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2"/>
              </a:buClr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390566" indent="-171468">
              <a:defRPr sz="1765"/>
            </a:lvl2pPr>
            <a:lvl3pPr marL="514405" indent="-123838">
              <a:tabLst/>
              <a:defRPr sz="1471"/>
            </a:lvl3pPr>
            <a:lvl4pPr marL="647768" indent="-133364">
              <a:defRPr/>
            </a:lvl4pPr>
            <a:lvl5pPr marL="771607" indent="-123838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506566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2"/>
              </a:buClr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390566" indent="-171468">
              <a:defRPr sz="1765"/>
            </a:lvl2pPr>
            <a:lvl3pPr marL="514405" indent="-123838">
              <a:tabLst/>
              <a:defRPr sz="1471"/>
            </a:lvl3pPr>
            <a:lvl4pPr marL="647768" indent="-133364">
              <a:defRPr/>
            </a:lvl4pPr>
            <a:lvl5pPr marL="771607" indent="-123838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2"/>
            <a:ext cx="4033911" cy="1506566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sz="2353"/>
            </a:lvl1pPr>
            <a:lvl2pPr marL="390566" indent="-171468">
              <a:defRPr sz="1765"/>
            </a:lvl2pPr>
            <a:lvl3pPr marL="514405" indent="-123838">
              <a:tabLst/>
              <a:defRPr sz="1471"/>
            </a:lvl3pPr>
            <a:lvl4pPr marL="647768" indent="-133364">
              <a:defRPr/>
            </a:lvl4pPr>
            <a:lvl5pPr marL="771607" indent="-123838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506566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sz="2353"/>
            </a:lvl1pPr>
            <a:lvl2pPr marL="390566" indent="-171468">
              <a:defRPr sz="1765"/>
            </a:lvl2pPr>
            <a:lvl3pPr marL="514405" indent="-123838">
              <a:tabLst/>
              <a:defRPr sz="1471"/>
            </a:lvl3pPr>
            <a:lvl4pPr marL="647768" indent="-133364">
              <a:defRPr/>
            </a:lvl4pPr>
            <a:lvl5pPr marL="771607" indent="-123838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89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64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4322-F0ED-4D91-A8DB-FF6004D93148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648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9838" y="2179508"/>
            <a:ext cx="7526061" cy="674749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20502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4594829"/>
            <a:ext cx="9144000" cy="55450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101600" dist="12700" dir="16200000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78" r="43213" b="10783"/>
          <a:stretch/>
        </p:blipFill>
        <p:spPr>
          <a:xfrm>
            <a:off x="2249172" y="358"/>
            <a:ext cx="6879655" cy="5143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invGray">
          <a:xfrm>
            <a:off x="317834" y="4779047"/>
            <a:ext cx="768953" cy="1681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08060" y="2908191"/>
            <a:ext cx="6884252" cy="547458"/>
          </a:xfrm>
          <a:prstGeom prst="rect">
            <a:avLst/>
          </a:prstGeom>
          <a:noFill/>
        </p:spPr>
        <p:txBody>
          <a:bodyPr wrap="square" lIns="146304" tIns="109728" rIns="146304" bIns="109728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394614" y="1554957"/>
            <a:ext cx="6884253" cy="1353233"/>
          </a:xfrm>
          <a:prstGeom prst="rect">
            <a:avLst/>
          </a:prstGeom>
        </p:spPr>
        <p:txBody>
          <a:bodyPr lIns="146304" tIns="9144" rIns="146304" bIns="9144" anchor="b" anchorCtr="0"/>
          <a:lstStyle>
            <a:lvl1pPr marL="0" indent="0">
              <a:spcBef>
                <a:spcPts val="0"/>
              </a:spcBef>
              <a:buNone/>
              <a:defRPr sz="5294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4412" dirty="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654380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- 2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78" r="43213" b="10783"/>
          <a:stretch/>
        </p:blipFill>
        <p:spPr>
          <a:xfrm>
            <a:off x="2249172" y="358"/>
            <a:ext cx="6879655" cy="514314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4594829"/>
            <a:ext cx="9144000" cy="55450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101600" dist="12700" dir="16200000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invGray">
          <a:xfrm>
            <a:off x="317834" y="4779047"/>
            <a:ext cx="768953" cy="1681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08060" y="2908191"/>
            <a:ext cx="6884252" cy="547458"/>
          </a:xfrm>
          <a:prstGeom prst="rect">
            <a:avLst/>
          </a:prstGeom>
          <a:noFill/>
        </p:spPr>
        <p:txBody>
          <a:bodyPr wrap="square" lIns="146304" tIns="109728" rIns="146304" bIns="109728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408060" y="1554957"/>
            <a:ext cx="6884253" cy="1353233"/>
          </a:xfrm>
          <a:prstGeom prst="rect">
            <a:avLst/>
          </a:prstGeom>
        </p:spPr>
        <p:txBody>
          <a:bodyPr lIns="146304" tIns="9144" rIns="146304" bIns="9144" anchor="b" anchorCtr="0"/>
          <a:lstStyle>
            <a:lvl1pPr marL="0" indent="0">
              <a:spcBef>
                <a:spcPts val="0"/>
              </a:spcBef>
              <a:buNone/>
              <a:defRPr sz="4412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4412" dirty="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312318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- 3">
    <p:bg>
      <p:bgPr>
        <a:solidFill>
          <a:srgbClr val="008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78" r="43213" b="10783"/>
          <a:stretch/>
        </p:blipFill>
        <p:spPr>
          <a:xfrm>
            <a:off x="2249172" y="358"/>
            <a:ext cx="6879655" cy="514314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4594829"/>
            <a:ext cx="9144000" cy="55450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>
            <a:outerShdw blurRad="101600" dist="12700" dir="16200000" rotWithShape="0">
              <a:prstClr val="black">
                <a:alpha val="3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invGray">
          <a:xfrm>
            <a:off x="317834" y="4779047"/>
            <a:ext cx="768953" cy="1681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08060" y="2908191"/>
            <a:ext cx="6884252" cy="547458"/>
          </a:xfrm>
          <a:prstGeom prst="rect">
            <a:avLst/>
          </a:prstGeom>
          <a:noFill/>
        </p:spPr>
        <p:txBody>
          <a:bodyPr wrap="square" lIns="146304" tIns="109728" rIns="146304" bIns="109728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Name</a:t>
            </a:r>
          </a:p>
        </p:txBody>
      </p:sp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>
            <a:off x="408060" y="1554957"/>
            <a:ext cx="6884253" cy="1353233"/>
          </a:xfrm>
          <a:prstGeom prst="rect">
            <a:avLst/>
          </a:prstGeom>
        </p:spPr>
        <p:txBody>
          <a:bodyPr lIns="146304" tIns="9144" rIns="146304" bIns="9144" anchor="b" anchorCtr="0"/>
          <a:lstStyle>
            <a:lvl1pPr marL="0" indent="0">
              <a:spcBef>
                <a:spcPts val="0"/>
              </a:spcBef>
              <a:buNone/>
              <a:defRPr sz="5294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4412" dirty="0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148815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78" r="43213" b="10783"/>
          <a:stretch/>
        </p:blipFill>
        <p:spPr>
          <a:xfrm>
            <a:off x="2249172" y="358"/>
            <a:ext cx="6879655" cy="5143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035" y="889767"/>
            <a:ext cx="8179876" cy="917880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548832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Transmis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78" r="43213" b="10783"/>
          <a:stretch/>
        </p:blipFill>
        <p:spPr>
          <a:xfrm>
            <a:off x="2249172" y="358"/>
            <a:ext cx="6879655" cy="5143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9142" y="1563129"/>
            <a:ext cx="4172858" cy="917880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55490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lain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99142" y="1563129"/>
            <a:ext cx="4172858" cy="917880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5294" spc="-74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76554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009" y="912896"/>
            <a:ext cx="3865833" cy="1528880"/>
          </a:xfrm>
        </p:spPr>
        <p:txBody>
          <a:bodyPr wrap="square">
            <a:spAutoFit/>
          </a:bodyPr>
          <a:lstStyle>
            <a:lvl1pPr>
              <a:defRPr sz="485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82505" y="0"/>
            <a:ext cx="4570833" cy="5142075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45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88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rgbClr val="5C2D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341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5A61B-79A9-4AAD-BFE6-DFBF5A223081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999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891882"/>
            <a:ext cx="9144000" cy="4251618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2" tIns="34292" rIns="34292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32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1930" y="897991"/>
            <a:ext cx="8740141" cy="1516697"/>
          </a:xfrm>
        </p:spPr>
        <p:txBody>
          <a:bodyPr/>
          <a:lstStyle>
            <a:lvl1pPr marL="0" indent="0">
              <a:buNone/>
              <a:defRPr sz="2426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25482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42986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59894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7727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41200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Connect logo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 logo whit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711694" y="4508761"/>
            <a:ext cx="1008478" cy="2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34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Microso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01930" y="4628711"/>
            <a:ext cx="8740141" cy="2964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34464" tIns="107571" rIns="134464" bIns="107571" numCol="1" anchor="t" anchorCtr="0" compatLnSpc="1">
            <a:prstTxWarp prst="textNoShape">
              <a:avLst/>
            </a:prstTxWarp>
            <a:spAutoFit/>
          </a:bodyPr>
          <a:lstStyle/>
          <a:p>
            <a:pPr defTabSz="685513" eaLnBrk="0" hangingPunct="0"/>
            <a:r>
              <a:rPr lang="en-US" sz="515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058" y="2161781"/>
            <a:ext cx="3361884" cy="7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30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01929" y="891883"/>
            <a:ext cx="8740142" cy="1845826"/>
          </a:xfrm>
          <a:prstGeom prst="rect">
            <a:avLst/>
          </a:prstGeom>
        </p:spPr>
        <p:txBody>
          <a:bodyPr/>
          <a:lstStyle>
            <a:lvl1pPr marL="213614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64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20224" indent="-206610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33838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05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01928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76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970017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47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4679157"/>
            <a:ext cx="9144001" cy="464344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2721" spc="-3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70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ltGray">
          <a:xfrm>
            <a:off x="201930" y="1558350"/>
            <a:ext cx="4706230" cy="2694435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201976" y="1558361"/>
            <a:ext cx="4033865" cy="1344828"/>
          </a:xfrm>
          <a:noFill/>
        </p:spPr>
        <p:txBody>
          <a:bodyPr lIns="146304" tIns="91440" rIns="146304" bIns="91440" anchor="t" anchorCtr="0"/>
          <a:lstStyle>
            <a:lvl1pPr>
              <a:defRPr sz="3971" spc="-74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00762" y="2907957"/>
            <a:ext cx="3521783" cy="1344828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2353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921240" y="201712"/>
            <a:ext cx="4880174" cy="4589239"/>
            <a:chOff x="5112327" y="274302"/>
            <a:chExt cx="6858207" cy="6448435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10746023" y="1719434"/>
              <a:ext cx="1224511" cy="1496409"/>
              <a:chOff x="10746023" y="1719434"/>
              <a:chExt cx="1224511" cy="1496409"/>
            </a:xfrm>
          </p:grpSpPr>
          <p:sp>
            <p:nvSpPr>
              <p:cNvPr id="7" name="Rectangle 98"/>
              <p:cNvSpPr>
                <a:spLocks noChangeArrowheads="1"/>
              </p:cNvSpPr>
              <p:nvPr/>
            </p:nvSpPr>
            <p:spPr bwMode="auto">
              <a:xfrm>
                <a:off x="11152890" y="1719434"/>
                <a:ext cx="408822" cy="49880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99"/>
              <p:cNvSpPr>
                <a:spLocks noEditPoints="1"/>
              </p:cNvSpPr>
              <p:nvPr/>
            </p:nvSpPr>
            <p:spPr bwMode="auto">
              <a:xfrm>
                <a:off x="11244825" y="1811370"/>
                <a:ext cx="203433" cy="293413"/>
              </a:xfrm>
              <a:custGeom>
                <a:avLst/>
                <a:gdLst>
                  <a:gd name="T0" fmla="*/ 5 w 9"/>
                  <a:gd name="T1" fmla="*/ 0 h 13"/>
                  <a:gd name="T2" fmla="*/ 0 w 9"/>
                  <a:gd name="T3" fmla="*/ 7 h 13"/>
                  <a:gd name="T4" fmla="*/ 5 w 9"/>
                  <a:gd name="T5" fmla="*/ 13 h 13"/>
                  <a:gd name="T6" fmla="*/ 9 w 9"/>
                  <a:gd name="T7" fmla="*/ 7 h 13"/>
                  <a:gd name="T8" fmla="*/ 5 w 9"/>
                  <a:gd name="T9" fmla="*/ 0 h 13"/>
                  <a:gd name="T10" fmla="*/ 5 w 9"/>
                  <a:gd name="T11" fmla="*/ 2 h 13"/>
                  <a:gd name="T12" fmla="*/ 7 w 9"/>
                  <a:gd name="T13" fmla="*/ 7 h 13"/>
                  <a:gd name="T14" fmla="*/ 5 w 9"/>
                  <a:gd name="T15" fmla="*/ 11 h 13"/>
                  <a:gd name="T16" fmla="*/ 3 w 9"/>
                  <a:gd name="T17" fmla="*/ 7 h 13"/>
                  <a:gd name="T18" fmla="*/ 5 w 9"/>
                  <a:gd name="T1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3">
                    <a:moveTo>
                      <a:pt x="5" y="0"/>
                    </a:moveTo>
                    <a:cubicBezTo>
                      <a:pt x="2" y="0"/>
                      <a:pt x="0" y="2"/>
                      <a:pt x="0" y="7"/>
                    </a:cubicBezTo>
                    <a:cubicBezTo>
                      <a:pt x="0" y="11"/>
                      <a:pt x="2" y="13"/>
                      <a:pt x="5" y="13"/>
                    </a:cubicBezTo>
                    <a:cubicBezTo>
                      <a:pt x="8" y="13"/>
                      <a:pt x="9" y="11"/>
                      <a:pt x="9" y="7"/>
                    </a:cubicBezTo>
                    <a:cubicBezTo>
                      <a:pt x="9" y="2"/>
                      <a:pt x="8" y="0"/>
                      <a:pt x="5" y="0"/>
                    </a:cubicBezTo>
                    <a:close/>
                    <a:moveTo>
                      <a:pt x="5" y="2"/>
                    </a:moveTo>
                    <a:cubicBezTo>
                      <a:pt x="6" y="2"/>
                      <a:pt x="7" y="3"/>
                      <a:pt x="7" y="7"/>
                    </a:cubicBezTo>
                    <a:cubicBezTo>
                      <a:pt x="7" y="10"/>
                      <a:pt x="6" y="11"/>
                      <a:pt x="5" y="11"/>
                    </a:cubicBezTo>
                    <a:cubicBezTo>
                      <a:pt x="3" y="11"/>
                      <a:pt x="3" y="10"/>
                      <a:pt x="3" y="7"/>
                    </a:cubicBezTo>
                    <a:cubicBezTo>
                      <a:pt x="3" y="3"/>
                      <a:pt x="3" y="2"/>
                      <a:pt x="5" y="2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100"/>
              <p:cNvSpPr>
                <a:spLocks noChangeArrowheads="1"/>
              </p:cNvSpPr>
              <p:nvPr/>
            </p:nvSpPr>
            <p:spPr bwMode="auto">
              <a:xfrm>
                <a:off x="10746023" y="2218236"/>
                <a:ext cx="406867" cy="49880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01"/>
              <p:cNvSpPr>
                <a:spLocks/>
              </p:cNvSpPr>
              <p:nvPr/>
            </p:nvSpPr>
            <p:spPr bwMode="auto">
              <a:xfrm>
                <a:off x="10859476" y="2310173"/>
                <a:ext cx="134970" cy="293413"/>
              </a:xfrm>
              <a:custGeom>
                <a:avLst/>
                <a:gdLst>
                  <a:gd name="T0" fmla="*/ 69 w 69"/>
                  <a:gd name="T1" fmla="*/ 150 h 150"/>
                  <a:gd name="T2" fmla="*/ 69 w 69"/>
                  <a:gd name="T3" fmla="*/ 0 h 150"/>
                  <a:gd name="T4" fmla="*/ 46 w 69"/>
                  <a:gd name="T5" fmla="*/ 0 h 150"/>
                  <a:gd name="T6" fmla="*/ 0 w 69"/>
                  <a:gd name="T7" fmla="*/ 34 h 150"/>
                  <a:gd name="T8" fmla="*/ 11 w 69"/>
                  <a:gd name="T9" fmla="*/ 58 h 150"/>
                  <a:gd name="T10" fmla="*/ 46 w 69"/>
                  <a:gd name="T11" fmla="*/ 34 h 150"/>
                  <a:gd name="T12" fmla="*/ 46 w 69"/>
                  <a:gd name="T13" fmla="*/ 150 h 150"/>
                  <a:gd name="T14" fmla="*/ 69 w 69"/>
                  <a:gd name="T1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150">
                    <a:moveTo>
                      <a:pt x="69" y="150"/>
                    </a:moveTo>
                    <a:lnTo>
                      <a:pt x="69" y="0"/>
                    </a:lnTo>
                    <a:lnTo>
                      <a:pt x="46" y="0"/>
                    </a:lnTo>
                    <a:lnTo>
                      <a:pt x="0" y="34"/>
                    </a:lnTo>
                    <a:lnTo>
                      <a:pt x="11" y="58"/>
                    </a:lnTo>
                    <a:lnTo>
                      <a:pt x="46" y="34"/>
                    </a:lnTo>
                    <a:lnTo>
                      <a:pt x="46" y="150"/>
                    </a:lnTo>
                    <a:lnTo>
                      <a:pt x="69" y="15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102"/>
              <p:cNvSpPr>
                <a:spLocks noChangeArrowheads="1"/>
              </p:cNvSpPr>
              <p:nvPr/>
            </p:nvSpPr>
            <p:spPr bwMode="auto">
              <a:xfrm>
                <a:off x="11561712" y="2218236"/>
                <a:ext cx="408822" cy="49880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03"/>
              <p:cNvSpPr>
                <a:spLocks/>
              </p:cNvSpPr>
              <p:nvPr/>
            </p:nvSpPr>
            <p:spPr bwMode="auto">
              <a:xfrm>
                <a:off x="11675165" y="2310173"/>
                <a:ext cx="136926" cy="293413"/>
              </a:xfrm>
              <a:custGeom>
                <a:avLst/>
                <a:gdLst>
                  <a:gd name="T0" fmla="*/ 70 w 70"/>
                  <a:gd name="T1" fmla="*/ 150 h 150"/>
                  <a:gd name="T2" fmla="*/ 70 w 70"/>
                  <a:gd name="T3" fmla="*/ 0 h 150"/>
                  <a:gd name="T4" fmla="*/ 46 w 70"/>
                  <a:gd name="T5" fmla="*/ 0 h 150"/>
                  <a:gd name="T6" fmla="*/ 0 w 70"/>
                  <a:gd name="T7" fmla="*/ 34 h 150"/>
                  <a:gd name="T8" fmla="*/ 12 w 70"/>
                  <a:gd name="T9" fmla="*/ 58 h 150"/>
                  <a:gd name="T10" fmla="*/ 46 w 70"/>
                  <a:gd name="T11" fmla="*/ 34 h 150"/>
                  <a:gd name="T12" fmla="*/ 46 w 70"/>
                  <a:gd name="T13" fmla="*/ 150 h 150"/>
                  <a:gd name="T14" fmla="*/ 70 w 70"/>
                  <a:gd name="T1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150">
                    <a:moveTo>
                      <a:pt x="70" y="150"/>
                    </a:moveTo>
                    <a:lnTo>
                      <a:pt x="70" y="0"/>
                    </a:lnTo>
                    <a:lnTo>
                      <a:pt x="46" y="0"/>
                    </a:lnTo>
                    <a:lnTo>
                      <a:pt x="0" y="34"/>
                    </a:lnTo>
                    <a:lnTo>
                      <a:pt x="12" y="58"/>
                    </a:lnTo>
                    <a:lnTo>
                      <a:pt x="46" y="34"/>
                    </a:lnTo>
                    <a:lnTo>
                      <a:pt x="46" y="150"/>
                    </a:lnTo>
                    <a:lnTo>
                      <a:pt x="70" y="15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04"/>
              <p:cNvSpPr>
                <a:spLocks noChangeArrowheads="1"/>
              </p:cNvSpPr>
              <p:nvPr/>
            </p:nvSpPr>
            <p:spPr bwMode="auto">
              <a:xfrm>
                <a:off x="11561712" y="2717040"/>
                <a:ext cx="408822" cy="49880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105"/>
              <p:cNvSpPr>
                <a:spLocks noEditPoints="1"/>
              </p:cNvSpPr>
              <p:nvPr/>
            </p:nvSpPr>
            <p:spPr bwMode="auto">
              <a:xfrm>
                <a:off x="11651692" y="2808975"/>
                <a:ext cx="205389" cy="293413"/>
              </a:xfrm>
              <a:custGeom>
                <a:avLst/>
                <a:gdLst>
                  <a:gd name="T0" fmla="*/ 5 w 9"/>
                  <a:gd name="T1" fmla="*/ 0 h 13"/>
                  <a:gd name="T2" fmla="*/ 0 w 9"/>
                  <a:gd name="T3" fmla="*/ 7 h 13"/>
                  <a:gd name="T4" fmla="*/ 5 w 9"/>
                  <a:gd name="T5" fmla="*/ 13 h 13"/>
                  <a:gd name="T6" fmla="*/ 9 w 9"/>
                  <a:gd name="T7" fmla="*/ 7 h 13"/>
                  <a:gd name="T8" fmla="*/ 5 w 9"/>
                  <a:gd name="T9" fmla="*/ 0 h 13"/>
                  <a:gd name="T10" fmla="*/ 5 w 9"/>
                  <a:gd name="T11" fmla="*/ 2 h 13"/>
                  <a:gd name="T12" fmla="*/ 7 w 9"/>
                  <a:gd name="T13" fmla="*/ 7 h 13"/>
                  <a:gd name="T14" fmla="*/ 5 w 9"/>
                  <a:gd name="T15" fmla="*/ 12 h 13"/>
                  <a:gd name="T16" fmla="*/ 3 w 9"/>
                  <a:gd name="T17" fmla="*/ 7 h 13"/>
                  <a:gd name="T18" fmla="*/ 5 w 9"/>
                  <a:gd name="T1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3">
                    <a:moveTo>
                      <a:pt x="5" y="0"/>
                    </a:moveTo>
                    <a:cubicBezTo>
                      <a:pt x="2" y="0"/>
                      <a:pt x="0" y="3"/>
                      <a:pt x="0" y="7"/>
                    </a:cubicBezTo>
                    <a:cubicBezTo>
                      <a:pt x="0" y="11"/>
                      <a:pt x="2" y="13"/>
                      <a:pt x="5" y="13"/>
                    </a:cubicBezTo>
                    <a:cubicBezTo>
                      <a:pt x="8" y="13"/>
                      <a:pt x="9" y="11"/>
                      <a:pt x="9" y="7"/>
                    </a:cubicBezTo>
                    <a:cubicBezTo>
                      <a:pt x="9" y="3"/>
                      <a:pt x="8" y="0"/>
                      <a:pt x="5" y="0"/>
                    </a:cubicBezTo>
                    <a:close/>
                    <a:moveTo>
                      <a:pt x="5" y="2"/>
                    </a:moveTo>
                    <a:cubicBezTo>
                      <a:pt x="6" y="2"/>
                      <a:pt x="7" y="3"/>
                      <a:pt x="7" y="7"/>
                    </a:cubicBezTo>
                    <a:cubicBezTo>
                      <a:pt x="7" y="10"/>
                      <a:pt x="6" y="12"/>
                      <a:pt x="5" y="12"/>
                    </a:cubicBezTo>
                    <a:cubicBezTo>
                      <a:pt x="4" y="12"/>
                      <a:pt x="3" y="10"/>
                      <a:pt x="3" y="7"/>
                    </a:cubicBezTo>
                    <a:cubicBezTo>
                      <a:pt x="3" y="3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" name="Rectangle 86"/>
            <p:cNvSpPr>
              <a:spLocks noChangeArrowheads="1"/>
            </p:cNvSpPr>
            <p:nvPr userDrawn="1"/>
          </p:nvSpPr>
          <p:spPr bwMode="auto">
            <a:xfrm>
              <a:off x="9259747" y="274302"/>
              <a:ext cx="408822" cy="49880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18" name="Freeform 87"/>
            <p:cNvSpPr>
              <a:spLocks/>
            </p:cNvSpPr>
            <p:nvPr userDrawn="1"/>
          </p:nvSpPr>
          <p:spPr bwMode="auto">
            <a:xfrm>
              <a:off x="9373200" y="364282"/>
              <a:ext cx="136926" cy="295370"/>
            </a:xfrm>
            <a:custGeom>
              <a:avLst/>
              <a:gdLst>
                <a:gd name="T0" fmla="*/ 70 w 70"/>
                <a:gd name="T1" fmla="*/ 151 h 151"/>
                <a:gd name="T2" fmla="*/ 70 w 70"/>
                <a:gd name="T3" fmla="*/ 0 h 151"/>
                <a:gd name="T4" fmla="*/ 46 w 70"/>
                <a:gd name="T5" fmla="*/ 0 h 151"/>
                <a:gd name="T6" fmla="*/ 0 w 70"/>
                <a:gd name="T7" fmla="*/ 35 h 151"/>
                <a:gd name="T8" fmla="*/ 12 w 70"/>
                <a:gd name="T9" fmla="*/ 58 h 151"/>
                <a:gd name="T10" fmla="*/ 46 w 70"/>
                <a:gd name="T11" fmla="*/ 35 h 151"/>
                <a:gd name="T12" fmla="*/ 46 w 70"/>
                <a:gd name="T13" fmla="*/ 151 h 151"/>
                <a:gd name="T14" fmla="*/ 70 w 70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51">
                  <a:moveTo>
                    <a:pt x="70" y="151"/>
                  </a:moveTo>
                  <a:lnTo>
                    <a:pt x="70" y="0"/>
                  </a:lnTo>
                  <a:lnTo>
                    <a:pt x="46" y="0"/>
                  </a:lnTo>
                  <a:lnTo>
                    <a:pt x="0" y="35"/>
                  </a:lnTo>
                  <a:lnTo>
                    <a:pt x="12" y="58"/>
                  </a:lnTo>
                  <a:lnTo>
                    <a:pt x="46" y="35"/>
                  </a:lnTo>
                  <a:lnTo>
                    <a:pt x="46" y="151"/>
                  </a:lnTo>
                  <a:lnTo>
                    <a:pt x="70" y="1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19" name="Rectangle 88"/>
            <p:cNvSpPr>
              <a:spLocks noChangeArrowheads="1"/>
            </p:cNvSpPr>
            <p:nvPr userDrawn="1"/>
          </p:nvSpPr>
          <p:spPr bwMode="auto">
            <a:xfrm>
              <a:off x="9668569" y="274302"/>
              <a:ext cx="406867" cy="49880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20" name="Freeform 89"/>
            <p:cNvSpPr>
              <a:spLocks noEditPoints="1"/>
            </p:cNvSpPr>
            <p:nvPr userDrawn="1"/>
          </p:nvSpPr>
          <p:spPr bwMode="auto">
            <a:xfrm>
              <a:off x="9758549" y="364282"/>
              <a:ext cx="205389" cy="295370"/>
            </a:xfrm>
            <a:custGeom>
              <a:avLst/>
              <a:gdLst>
                <a:gd name="T0" fmla="*/ 5 w 9"/>
                <a:gd name="T1" fmla="*/ 0 h 13"/>
                <a:gd name="T2" fmla="*/ 0 w 9"/>
                <a:gd name="T3" fmla="*/ 7 h 13"/>
                <a:gd name="T4" fmla="*/ 5 w 9"/>
                <a:gd name="T5" fmla="*/ 13 h 13"/>
                <a:gd name="T6" fmla="*/ 9 w 9"/>
                <a:gd name="T7" fmla="*/ 7 h 13"/>
                <a:gd name="T8" fmla="*/ 5 w 9"/>
                <a:gd name="T9" fmla="*/ 0 h 13"/>
                <a:gd name="T10" fmla="*/ 5 w 9"/>
                <a:gd name="T11" fmla="*/ 2 h 13"/>
                <a:gd name="T12" fmla="*/ 7 w 9"/>
                <a:gd name="T13" fmla="*/ 7 h 13"/>
                <a:gd name="T14" fmla="*/ 5 w 9"/>
                <a:gd name="T15" fmla="*/ 11 h 13"/>
                <a:gd name="T16" fmla="*/ 3 w 9"/>
                <a:gd name="T17" fmla="*/ 7 h 13"/>
                <a:gd name="T18" fmla="*/ 5 w 9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5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0" y="11"/>
                    <a:pt x="2" y="13"/>
                    <a:pt x="5" y="13"/>
                  </a:cubicBezTo>
                  <a:cubicBezTo>
                    <a:pt x="8" y="13"/>
                    <a:pt x="9" y="11"/>
                    <a:pt x="9" y="7"/>
                  </a:cubicBezTo>
                  <a:cubicBezTo>
                    <a:pt x="9" y="3"/>
                    <a:pt x="8" y="0"/>
                    <a:pt x="5" y="0"/>
                  </a:cubicBezTo>
                  <a:close/>
                  <a:moveTo>
                    <a:pt x="5" y="2"/>
                  </a:moveTo>
                  <a:cubicBezTo>
                    <a:pt x="6" y="2"/>
                    <a:pt x="7" y="3"/>
                    <a:pt x="7" y="7"/>
                  </a:cubicBezTo>
                  <a:cubicBezTo>
                    <a:pt x="7" y="10"/>
                    <a:pt x="6" y="11"/>
                    <a:pt x="5" y="11"/>
                  </a:cubicBezTo>
                  <a:cubicBezTo>
                    <a:pt x="3" y="11"/>
                    <a:pt x="3" y="10"/>
                    <a:pt x="3" y="7"/>
                  </a:cubicBezTo>
                  <a:cubicBezTo>
                    <a:pt x="3" y="3"/>
                    <a:pt x="3" y="2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21" name="Rectangle 90"/>
            <p:cNvSpPr>
              <a:spLocks noChangeArrowheads="1"/>
            </p:cNvSpPr>
            <p:nvPr userDrawn="1"/>
          </p:nvSpPr>
          <p:spPr bwMode="auto">
            <a:xfrm>
              <a:off x="10075436" y="773105"/>
              <a:ext cx="408822" cy="47533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22" name="Freeform 91"/>
            <p:cNvSpPr>
              <a:spLocks/>
            </p:cNvSpPr>
            <p:nvPr userDrawn="1"/>
          </p:nvSpPr>
          <p:spPr bwMode="auto">
            <a:xfrm>
              <a:off x="10188889" y="863086"/>
              <a:ext cx="136926" cy="295370"/>
            </a:xfrm>
            <a:custGeom>
              <a:avLst/>
              <a:gdLst>
                <a:gd name="T0" fmla="*/ 70 w 70"/>
                <a:gd name="T1" fmla="*/ 151 h 151"/>
                <a:gd name="T2" fmla="*/ 70 w 70"/>
                <a:gd name="T3" fmla="*/ 0 h 151"/>
                <a:gd name="T4" fmla="*/ 47 w 70"/>
                <a:gd name="T5" fmla="*/ 0 h 151"/>
                <a:gd name="T6" fmla="*/ 0 w 70"/>
                <a:gd name="T7" fmla="*/ 35 h 151"/>
                <a:gd name="T8" fmla="*/ 12 w 70"/>
                <a:gd name="T9" fmla="*/ 46 h 151"/>
                <a:gd name="T10" fmla="*/ 47 w 70"/>
                <a:gd name="T11" fmla="*/ 35 h 151"/>
                <a:gd name="T12" fmla="*/ 47 w 70"/>
                <a:gd name="T13" fmla="*/ 151 h 151"/>
                <a:gd name="T14" fmla="*/ 70 w 70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151">
                  <a:moveTo>
                    <a:pt x="70" y="151"/>
                  </a:moveTo>
                  <a:lnTo>
                    <a:pt x="70" y="0"/>
                  </a:lnTo>
                  <a:lnTo>
                    <a:pt x="47" y="0"/>
                  </a:lnTo>
                  <a:lnTo>
                    <a:pt x="0" y="35"/>
                  </a:lnTo>
                  <a:lnTo>
                    <a:pt x="12" y="46"/>
                  </a:lnTo>
                  <a:lnTo>
                    <a:pt x="47" y="35"/>
                  </a:lnTo>
                  <a:lnTo>
                    <a:pt x="47" y="151"/>
                  </a:lnTo>
                  <a:lnTo>
                    <a:pt x="70" y="1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23" name="Rectangle 92"/>
            <p:cNvSpPr>
              <a:spLocks noChangeArrowheads="1"/>
            </p:cNvSpPr>
            <p:nvPr userDrawn="1"/>
          </p:nvSpPr>
          <p:spPr bwMode="auto">
            <a:xfrm>
              <a:off x="10484259" y="773105"/>
              <a:ext cx="408822" cy="475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24" name="Freeform 93"/>
            <p:cNvSpPr>
              <a:spLocks noEditPoints="1"/>
            </p:cNvSpPr>
            <p:nvPr userDrawn="1"/>
          </p:nvSpPr>
          <p:spPr bwMode="auto">
            <a:xfrm>
              <a:off x="10576195" y="863086"/>
              <a:ext cx="203433" cy="295370"/>
            </a:xfrm>
            <a:custGeom>
              <a:avLst/>
              <a:gdLst>
                <a:gd name="T0" fmla="*/ 5 w 9"/>
                <a:gd name="T1" fmla="*/ 0 h 13"/>
                <a:gd name="T2" fmla="*/ 0 w 9"/>
                <a:gd name="T3" fmla="*/ 6 h 13"/>
                <a:gd name="T4" fmla="*/ 5 w 9"/>
                <a:gd name="T5" fmla="*/ 13 h 13"/>
                <a:gd name="T6" fmla="*/ 9 w 9"/>
                <a:gd name="T7" fmla="*/ 6 h 13"/>
                <a:gd name="T8" fmla="*/ 5 w 9"/>
                <a:gd name="T9" fmla="*/ 0 h 13"/>
                <a:gd name="T10" fmla="*/ 5 w 9"/>
                <a:gd name="T11" fmla="*/ 2 h 13"/>
                <a:gd name="T12" fmla="*/ 7 w 9"/>
                <a:gd name="T13" fmla="*/ 6 h 13"/>
                <a:gd name="T14" fmla="*/ 5 w 9"/>
                <a:gd name="T15" fmla="*/ 11 h 13"/>
                <a:gd name="T16" fmla="*/ 3 w 9"/>
                <a:gd name="T17" fmla="*/ 6 h 13"/>
                <a:gd name="T18" fmla="*/ 5 w 9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5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11"/>
                    <a:pt x="2" y="13"/>
                    <a:pt x="5" y="13"/>
                  </a:cubicBezTo>
                  <a:cubicBezTo>
                    <a:pt x="8" y="13"/>
                    <a:pt x="9" y="11"/>
                    <a:pt x="9" y="6"/>
                  </a:cubicBezTo>
                  <a:cubicBezTo>
                    <a:pt x="9" y="2"/>
                    <a:pt x="8" y="0"/>
                    <a:pt x="5" y="0"/>
                  </a:cubicBezTo>
                  <a:close/>
                  <a:moveTo>
                    <a:pt x="5" y="2"/>
                  </a:moveTo>
                  <a:cubicBezTo>
                    <a:pt x="6" y="2"/>
                    <a:pt x="7" y="3"/>
                    <a:pt x="7" y="6"/>
                  </a:cubicBezTo>
                  <a:cubicBezTo>
                    <a:pt x="7" y="10"/>
                    <a:pt x="6" y="11"/>
                    <a:pt x="5" y="11"/>
                  </a:cubicBezTo>
                  <a:cubicBezTo>
                    <a:pt x="3" y="11"/>
                    <a:pt x="3" y="10"/>
                    <a:pt x="3" y="6"/>
                  </a:cubicBezTo>
                  <a:cubicBezTo>
                    <a:pt x="3" y="3"/>
                    <a:pt x="3" y="2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25" name="Rectangle 94"/>
            <p:cNvSpPr>
              <a:spLocks noChangeArrowheads="1"/>
            </p:cNvSpPr>
            <p:nvPr userDrawn="1"/>
          </p:nvSpPr>
          <p:spPr bwMode="auto">
            <a:xfrm>
              <a:off x="9668569" y="773105"/>
              <a:ext cx="406867" cy="47533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26" name="Freeform 95"/>
            <p:cNvSpPr>
              <a:spLocks/>
            </p:cNvSpPr>
            <p:nvPr userDrawn="1"/>
          </p:nvSpPr>
          <p:spPr bwMode="auto">
            <a:xfrm>
              <a:off x="9782022" y="863086"/>
              <a:ext cx="134970" cy="295370"/>
            </a:xfrm>
            <a:custGeom>
              <a:avLst/>
              <a:gdLst>
                <a:gd name="T0" fmla="*/ 69 w 69"/>
                <a:gd name="T1" fmla="*/ 151 h 151"/>
                <a:gd name="T2" fmla="*/ 69 w 69"/>
                <a:gd name="T3" fmla="*/ 0 h 151"/>
                <a:gd name="T4" fmla="*/ 46 w 69"/>
                <a:gd name="T5" fmla="*/ 0 h 151"/>
                <a:gd name="T6" fmla="*/ 0 w 69"/>
                <a:gd name="T7" fmla="*/ 35 h 151"/>
                <a:gd name="T8" fmla="*/ 11 w 69"/>
                <a:gd name="T9" fmla="*/ 46 h 151"/>
                <a:gd name="T10" fmla="*/ 46 w 69"/>
                <a:gd name="T11" fmla="*/ 35 h 151"/>
                <a:gd name="T12" fmla="*/ 46 w 69"/>
                <a:gd name="T13" fmla="*/ 151 h 151"/>
                <a:gd name="T14" fmla="*/ 69 w 69"/>
                <a:gd name="T15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151">
                  <a:moveTo>
                    <a:pt x="69" y="151"/>
                  </a:moveTo>
                  <a:lnTo>
                    <a:pt x="69" y="0"/>
                  </a:lnTo>
                  <a:lnTo>
                    <a:pt x="46" y="0"/>
                  </a:lnTo>
                  <a:lnTo>
                    <a:pt x="0" y="35"/>
                  </a:lnTo>
                  <a:lnTo>
                    <a:pt x="11" y="46"/>
                  </a:lnTo>
                  <a:lnTo>
                    <a:pt x="46" y="35"/>
                  </a:lnTo>
                  <a:lnTo>
                    <a:pt x="46" y="151"/>
                  </a:lnTo>
                  <a:lnTo>
                    <a:pt x="69" y="15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27" name="Rectangle 96"/>
            <p:cNvSpPr>
              <a:spLocks noChangeArrowheads="1"/>
            </p:cNvSpPr>
            <p:nvPr userDrawn="1"/>
          </p:nvSpPr>
          <p:spPr bwMode="auto">
            <a:xfrm>
              <a:off x="10075436" y="1271908"/>
              <a:ext cx="408822" cy="4753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28" name="Freeform 97"/>
            <p:cNvSpPr>
              <a:spLocks noEditPoints="1"/>
            </p:cNvSpPr>
            <p:nvPr userDrawn="1"/>
          </p:nvSpPr>
          <p:spPr bwMode="auto">
            <a:xfrm>
              <a:off x="10167373" y="1361888"/>
              <a:ext cx="203433" cy="295370"/>
            </a:xfrm>
            <a:custGeom>
              <a:avLst/>
              <a:gdLst>
                <a:gd name="T0" fmla="*/ 5 w 9"/>
                <a:gd name="T1" fmla="*/ 0 h 13"/>
                <a:gd name="T2" fmla="*/ 0 w 9"/>
                <a:gd name="T3" fmla="*/ 6 h 13"/>
                <a:gd name="T4" fmla="*/ 5 w 9"/>
                <a:gd name="T5" fmla="*/ 13 h 13"/>
                <a:gd name="T6" fmla="*/ 9 w 9"/>
                <a:gd name="T7" fmla="*/ 6 h 13"/>
                <a:gd name="T8" fmla="*/ 5 w 9"/>
                <a:gd name="T9" fmla="*/ 0 h 13"/>
                <a:gd name="T10" fmla="*/ 5 w 9"/>
                <a:gd name="T11" fmla="*/ 1 h 13"/>
                <a:gd name="T12" fmla="*/ 7 w 9"/>
                <a:gd name="T13" fmla="*/ 6 h 13"/>
                <a:gd name="T14" fmla="*/ 5 w 9"/>
                <a:gd name="T15" fmla="*/ 11 h 13"/>
                <a:gd name="T16" fmla="*/ 3 w 9"/>
                <a:gd name="T17" fmla="*/ 6 h 13"/>
                <a:gd name="T18" fmla="*/ 5 w 9"/>
                <a:gd name="T1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5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10"/>
                    <a:pt x="2" y="13"/>
                    <a:pt x="5" y="13"/>
                  </a:cubicBezTo>
                  <a:cubicBezTo>
                    <a:pt x="8" y="13"/>
                    <a:pt x="9" y="10"/>
                    <a:pt x="9" y="6"/>
                  </a:cubicBezTo>
                  <a:cubicBezTo>
                    <a:pt x="9" y="2"/>
                    <a:pt x="8" y="0"/>
                    <a:pt x="5" y="0"/>
                  </a:cubicBezTo>
                  <a:close/>
                  <a:moveTo>
                    <a:pt x="5" y="1"/>
                  </a:moveTo>
                  <a:cubicBezTo>
                    <a:pt x="6" y="1"/>
                    <a:pt x="7" y="3"/>
                    <a:pt x="7" y="6"/>
                  </a:cubicBezTo>
                  <a:cubicBezTo>
                    <a:pt x="7" y="10"/>
                    <a:pt x="6" y="11"/>
                    <a:pt x="5" y="11"/>
                  </a:cubicBezTo>
                  <a:cubicBezTo>
                    <a:pt x="3" y="11"/>
                    <a:pt x="3" y="10"/>
                    <a:pt x="3" y="6"/>
                  </a:cubicBezTo>
                  <a:cubicBezTo>
                    <a:pt x="3" y="3"/>
                    <a:pt x="3" y="1"/>
                    <a:pt x="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29" name="Rectangle 114"/>
            <p:cNvSpPr>
              <a:spLocks noChangeArrowheads="1"/>
            </p:cNvSpPr>
            <p:nvPr userDrawn="1"/>
          </p:nvSpPr>
          <p:spPr bwMode="auto">
            <a:xfrm>
              <a:off x="7082620" y="4468157"/>
              <a:ext cx="408822" cy="4988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30" name="Freeform 115"/>
            <p:cNvSpPr>
              <a:spLocks noEditPoints="1"/>
            </p:cNvSpPr>
            <p:nvPr userDrawn="1"/>
          </p:nvSpPr>
          <p:spPr bwMode="auto">
            <a:xfrm>
              <a:off x="7172600" y="4581610"/>
              <a:ext cx="205389" cy="293413"/>
            </a:xfrm>
            <a:custGeom>
              <a:avLst/>
              <a:gdLst>
                <a:gd name="T0" fmla="*/ 5 w 9"/>
                <a:gd name="T1" fmla="*/ 0 h 13"/>
                <a:gd name="T2" fmla="*/ 0 w 9"/>
                <a:gd name="T3" fmla="*/ 6 h 13"/>
                <a:gd name="T4" fmla="*/ 5 w 9"/>
                <a:gd name="T5" fmla="*/ 13 h 13"/>
                <a:gd name="T6" fmla="*/ 9 w 9"/>
                <a:gd name="T7" fmla="*/ 6 h 13"/>
                <a:gd name="T8" fmla="*/ 5 w 9"/>
                <a:gd name="T9" fmla="*/ 0 h 13"/>
                <a:gd name="T10" fmla="*/ 5 w 9"/>
                <a:gd name="T11" fmla="*/ 1 h 13"/>
                <a:gd name="T12" fmla="*/ 7 w 9"/>
                <a:gd name="T13" fmla="*/ 6 h 13"/>
                <a:gd name="T14" fmla="*/ 5 w 9"/>
                <a:gd name="T15" fmla="*/ 11 h 13"/>
                <a:gd name="T16" fmla="*/ 3 w 9"/>
                <a:gd name="T17" fmla="*/ 6 h 13"/>
                <a:gd name="T18" fmla="*/ 5 w 9"/>
                <a:gd name="T1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5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10"/>
                    <a:pt x="2" y="13"/>
                    <a:pt x="5" y="13"/>
                  </a:cubicBezTo>
                  <a:cubicBezTo>
                    <a:pt x="8" y="13"/>
                    <a:pt x="9" y="10"/>
                    <a:pt x="9" y="6"/>
                  </a:cubicBezTo>
                  <a:cubicBezTo>
                    <a:pt x="9" y="2"/>
                    <a:pt x="8" y="0"/>
                    <a:pt x="5" y="0"/>
                  </a:cubicBezTo>
                  <a:close/>
                  <a:moveTo>
                    <a:pt x="5" y="1"/>
                  </a:moveTo>
                  <a:cubicBezTo>
                    <a:pt x="6" y="1"/>
                    <a:pt x="7" y="2"/>
                    <a:pt x="7" y="6"/>
                  </a:cubicBezTo>
                  <a:cubicBezTo>
                    <a:pt x="7" y="10"/>
                    <a:pt x="6" y="11"/>
                    <a:pt x="5" y="11"/>
                  </a:cubicBezTo>
                  <a:cubicBezTo>
                    <a:pt x="3" y="11"/>
                    <a:pt x="3" y="9"/>
                    <a:pt x="3" y="6"/>
                  </a:cubicBezTo>
                  <a:cubicBezTo>
                    <a:pt x="3" y="3"/>
                    <a:pt x="3" y="1"/>
                    <a:pt x="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grpSp>
          <p:nvGrpSpPr>
            <p:cNvPr id="31" name="Group 30"/>
            <p:cNvGrpSpPr/>
            <p:nvPr userDrawn="1"/>
          </p:nvGrpSpPr>
          <p:grpSpPr>
            <a:xfrm>
              <a:off x="6825497" y="1378359"/>
              <a:ext cx="1264708" cy="1505127"/>
              <a:chOff x="6825497" y="1378359"/>
              <a:chExt cx="1264708" cy="150512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6825497" y="1378359"/>
                <a:ext cx="1251014" cy="1505127"/>
                <a:chOff x="6825497" y="1378359"/>
                <a:chExt cx="1251014" cy="1505127"/>
              </a:xfrm>
            </p:grpSpPr>
            <p:sp>
              <p:nvSpPr>
                <p:cNvPr id="35" name="Rectangle 106"/>
                <p:cNvSpPr>
                  <a:spLocks noChangeArrowheads="1"/>
                </p:cNvSpPr>
                <p:nvPr/>
              </p:nvSpPr>
              <p:spPr bwMode="auto">
                <a:xfrm>
                  <a:off x="7260822" y="1378359"/>
                  <a:ext cx="408822" cy="49880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" name="Freeform 107"/>
                <p:cNvSpPr>
                  <a:spLocks noEditPoints="1"/>
                </p:cNvSpPr>
                <p:nvPr/>
              </p:nvSpPr>
              <p:spPr bwMode="auto">
                <a:xfrm>
                  <a:off x="7350802" y="1470294"/>
                  <a:ext cx="205389" cy="293413"/>
                </a:xfrm>
                <a:custGeom>
                  <a:avLst/>
                  <a:gdLst>
                    <a:gd name="T0" fmla="*/ 5 w 9"/>
                    <a:gd name="T1" fmla="*/ 0 h 13"/>
                    <a:gd name="T2" fmla="*/ 0 w 9"/>
                    <a:gd name="T3" fmla="*/ 7 h 13"/>
                    <a:gd name="T4" fmla="*/ 5 w 9"/>
                    <a:gd name="T5" fmla="*/ 13 h 13"/>
                    <a:gd name="T6" fmla="*/ 9 w 9"/>
                    <a:gd name="T7" fmla="*/ 7 h 13"/>
                    <a:gd name="T8" fmla="*/ 5 w 9"/>
                    <a:gd name="T9" fmla="*/ 0 h 13"/>
                    <a:gd name="T10" fmla="*/ 5 w 9"/>
                    <a:gd name="T11" fmla="*/ 2 h 13"/>
                    <a:gd name="T12" fmla="*/ 7 w 9"/>
                    <a:gd name="T13" fmla="*/ 7 h 13"/>
                    <a:gd name="T14" fmla="*/ 5 w 9"/>
                    <a:gd name="T15" fmla="*/ 12 h 13"/>
                    <a:gd name="T16" fmla="*/ 3 w 9"/>
                    <a:gd name="T17" fmla="*/ 7 h 13"/>
                    <a:gd name="T18" fmla="*/ 5 w 9"/>
                    <a:gd name="T19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3">
                      <a:moveTo>
                        <a:pt x="5" y="0"/>
                      </a:moveTo>
                      <a:cubicBezTo>
                        <a:pt x="2" y="0"/>
                        <a:pt x="0" y="3"/>
                        <a:pt x="0" y="7"/>
                      </a:cubicBezTo>
                      <a:cubicBezTo>
                        <a:pt x="0" y="11"/>
                        <a:pt x="2" y="13"/>
                        <a:pt x="5" y="13"/>
                      </a:cubicBezTo>
                      <a:cubicBezTo>
                        <a:pt x="8" y="13"/>
                        <a:pt x="9" y="11"/>
                        <a:pt x="9" y="7"/>
                      </a:cubicBezTo>
                      <a:cubicBezTo>
                        <a:pt x="9" y="3"/>
                        <a:pt x="8" y="0"/>
                        <a:pt x="5" y="0"/>
                      </a:cubicBezTo>
                      <a:close/>
                      <a:moveTo>
                        <a:pt x="5" y="2"/>
                      </a:moveTo>
                      <a:cubicBezTo>
                        <a:pt x="6" y="2"/>
                        <a:pt x="7" y="3"/>
                        <a:pt x="7" y="7"/>
                      </a:cubicBezTo>
                      <a:cubicBezTo>
                        <a:pt x="7" y="10"/>
                        <a:pt x="6" y="12"/>
                        <a:pt x="5" y="12"/>
                      </a:cubicBezTo>
                      <a:cubicBezTo>
                        <a:pt x="3" y="12"/>
                        <a:pt x="3" y="10"/>
                        <a:pt x="3" y="7"/>
                      </a:cubicBezTo>
                      <a:cubicBezTo>
                        <a:pt x="3" y="3"/>
                        <a:pt x="3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Rectangle 108"/>
                <p:cNvSpPr>
                  <a:spLocks noChangeArrowheads="1"/>
                </p:cNvSpPr>
                <p:nvPr/>
              </p:nvSpPr>
              <p:spPr bwMode="auto">
                <a:xfrm>
                  <a:off x="7691162" y="1378359"/>
                  <a:ext cx="385349" cy="498803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" name="Freeform 109"/>
                <p:cNvSpPr>
                  <a:spLocks/>
                </p:cNvSpPr>
                <p:nvPr/>
              </p:nvSpPr>
              <p:spPr bwMode="auto">
                <a:xfrm>
                  <a:off x="7783098" y="1491812"/>
                  <a:ext cx="158443" cy="271897"/>
                </a:xfrm>
                <a:custGeom>
                  <a:avLst/>
                  <a:gdLst>
                    <a:gd name="T0" fmla="*/ 81 w 81"/>
                    <a:gd name="T1" fmla="*/ 139 h 139"/>
                    <a:gd name="T2" fmla="*/ 81 w 81"/>
                    <a:gd name="T3" fmla="*/ 0 h 139"/>
                    <a:gd name="T4" fmla="*/ 46 w 81"/>
                    <a:gd name="T5" fmla="*/ 0 h 139"/>
                    <a:gd name="T6" fmla="*/ 0 w 81"/>
                    <a:gd name="T7" fmla="*/ 23 h 139"/>
                    <a:gd name="T8" fmla="*/ 11 w 81"/>
                    <a:gd name="T9" fmla="*/ 47 h 139"/>
                    <a:gd name="T10" fmla="*/ 46 w 81"/>
                    <a:gd name="T11" fmla="*/ 23 h 139"/>
                    <a:gd name="T12" fmla="*/ 46 w 81"/>
                    <a:gd name="T13" fmla="*/ 139 h 139"/>
                    <a:gd name="T14" fmla="*/ 81 w 81"/>
                    <a:gd name="T15" fmla="*/ 139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1" h="139">
                      <a:moveTo>
                        <a:pt x="81" y="139"/>
                      </a:moveTo>
                      <a:lnTo>
                        <a:pt x="81" y="0"/>
                      </a:lnTo>
                      <a:lnTo>
                        <a:pt x="46" y="0"/>
                      </a:lnTo>
                      <a:lnTo>
                        <a:pt x="0" y="23"/>
                      </a:lnTo>
                      <a:lnTo>
                        <a:pt x="11" y="47"/>
                      </a:lnTo>
                      <a:lnTo>
                        <a:pt x="46" y="23"/>
                      </a:lnTo>
                      <a:lnTo>
                        <a:pt x="46" y="139"/>
                      </a:lnTo>
                      <a:lnTo>
                        <a:pt x="81" y="13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" name="Rectangle 110"/>
                <p:cNvSpPr>
                  <a:spLocks noChangeArrowheads="1"/>
                </p:cNvSpPr>
                <p:nvPr/>
              </p:nvSpPr>
              <p:spPr bwMode="auto">
                <a:xfrm>
                  <a:off x="6825497" y="2384683"/>
                  <a:ext cx="406866" cy="49880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Freeform 111"/>
                <p:cNvSpPr>
                  <a:spLocks/>
                </p:cNvSpPr>
                <p:nvPr/>
              </p:nvSpPr>
              <p:spPr bwMode="auto">
                <a:xfrm>
                  <a:off x="6938949" y="2474663"/>
                  <a:ext cx="134969" cy="295370"/>
                </a:xfrm>
                <a:custGeom>
                  <a:avLst/>
                  <a:gdLst>
                    <a:gd name="T0" fmla="*/ 69 w 69"/>
                    <a:gd name="T1" fmla="*/ 151 h 151"/>
                    <a:gd name="T2" fmla="*/ 69 w 69"/>
                    <a:gd name="T3" fmla="*/ 0 h 151"/>
                    <a:gd name="T4" fmla="*/ 46 w 69"/>
                    <a:gd name="T5" fmla="*/ 0 h 151"/>
                    <a:gd name="T6" fmla="*/ 0 w 69"/>
                    <a:gd name="T7" fmla="*/ 35 h 151"/>
                    <a:gd name="T8" fmla="*/ 11 w 69"/>
                    <a:gd name="T9" fmla="*/ 58 h 151"/>
                    <a:gd name="T10" fmla="*/ 46 w 69"/>
                    <a:gd name="T11" fmla="*/ 35 h 151"/>
                    <a:gd name="T12" fmla="*/ 46 w 69"/>
                    <a:gd name="T13" fmla="*/ 151 h 151"/>
                    <a:gd name="T14" fmla="*/ 69 w 69"/>
                    <a:gd name="T15" fmla="*/ 151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" h="151">
                      <a:moveTo>
                        <a:pt x="69" y="151"/>
                      </a:moveTo>
                      <a:lnTo>
                        <a:pt x="69" y="0"/>
                      </a:lnTo>
                      <a:lnTo>
                        <a:pt x="46" y="0"/>
                      </a:lnTo>
                      <a:lnTo>
                        <a:pt x="0" y="35"/>
                      </a:lnTo>
                      <a:lnTo>
                        <a:pt x="11" y="58"/>
                      </a:lnTo>
                      <a:lnTo>
                        <a:pt x="46" y="35"/>
                      </a:lnTo>
                      <a:lnTo>
                        <a:pt x="46" y="151"/>
                      </a:lnTo>
                      <a:lnTo>
                        <a:pt x="69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" name="Rectangle 112"/>
                <p:cNvSpPr>
                  <a:spLocks noChangeArrowheads="1"/>
                </p:cNvSpPr>
                <p:nvPr/>
              </p:nvSpPr>
              <p:spPr bwMode="auto">
                <a:xfrm>
                  <a:off x="7255835" y="1885881"/>
                  <a:ext cx="408822" cy="475330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Freeform 113"/>
                <p:cNvSpPr>
                  <a:spLocks/>
                </p:cNvSpPr>
                <p:nvPr/>
              </p:nvSpPr>
              <p:spPr bwMode="auto">
                <a:xfrm>
                  <a:off x="7369288" y="1975861"/>
                  <a:ext cx="136926" cy="295370"/>
                </a:xfrm>
                <a:custGeom>
                  <a:avLst/>
                  <a:gdLst>
                    <a:gd name="T0" fmla="*/ 70 w 70"/>
                    <a:gd name="T1" fmla="*/ 151 h 151"/>
                    <a:gd name="T2" fmla="*/ 70 w 70"/>
                    <a:gd name="T3" fmla="*/ 0 h 151"/>
                    <a:gd name="T4" fmla="*/ 46 w 70"/>
                    <a:gd name="T5" fmla="*/ 0 h 151"/>
                    <a:gd name="T6" fmla="*/ 0 w 70"/>
                    <a:gd name="T7" fmla="*/ 35 h 151"/>
                    <a:gd name="T8" fmla="*/ 12 w 70"/>
                    <a:gd name="T9" fmla="*/ 46 h 151"/>
                    <a:gd name="T10" fmla="*/ 35 w 70"/>
                    <a:gd name="T11" fmla="*/ 35 h 151"/>
                    <a:gd name="T12" fmla="*/ 35 w 70"/>
                    <a:gd name="T13" fmla="*/ 151 h 151"/>
                    <a:gd name="T14" fmla="*/ 70 w 70"/>
                    <a:gd name="T15" fmla="*/ 151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" h="151">
                      <a:moveTo>
                        <a:pt x="70" y="151"/>
                      </a:moveTo>
                      <a:lnTo>
                        <a:pt x="70" y="0"/>
                      </a:lnTo>
                      <a:lnTo>
                        <a:pt x="46" y="0"/>
                      </a:lnTo>
                      <a:lnTo>
                        <a:pt x="0" y="35"/>
                      </a:lnTo>
                      <a:lnTo>
                        <a:pt x="12" y="46"/>
                      </a:lnTo>
                      <a:lnTo>
                        <a:pt x="35" y="35"/>
                      </a:lnTo>
                      <a:lnTo>
                        <a:pt x="35" y="151"/>
                      </a:lnTo>
                      <a:lnTo>
                        <a:pt x="70" y="15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3" name="Rectangle 116"/>
              <p:cNvSpPr>
                <a:spLocks noChangeArrowheads="1"/>
              </p:cNvSpPr>
              <p:nvPr/>
            </p:nvSpPr>
            <p:spPr bwMode="auto">
              <a:xfrm>
                <a:off x="7681383" y="2384682"/>
                <a:ext cx="408822" cy="4988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117"/>
              <p:cNvSpPr>
                <a:spLocks noEditPoints="1"/>
              </p:cNvSpPr>
              <p:nvPr/>
            </p:nvSpPr>
            <p:spPr bwMode="auto">
              <a:xfrm>
                <a:off x="7773319" y="2474662"/>
                <a:ext cx="203433" cy="295370"/>
              </a:xfrm>
              <a:custGeom>
                <a:avLst/>
                <a:gdLst>
                  <a:gd name="T0" fmla="*/ 5 w 9"/>
                  <a:gd name="T1" fmla="*/ 0 h 13"/>
                  <a:gd name="T2" fmla="*/ 0 w 9"/>
                  <a:gd name="T3" fmla="*/ 7 h 13"/>
                  <a:gd name="T4" fmla="*/ 5 w 9"/>
                  <a:gd name="T5" fmla="*/ 13 h 13"/>
                  <a:gd name="T6" fmla="*/ 9 w 9"/>
                  <a:gd name="T7" fmla="*/ 7 h 13"/>
                  <a:gd name="T8" fmla="*/ 5 w 9"/>
                  <a:gd name="T9" fmla="*/ 0 h 13"/>
                  <a:gd name="T10" fmla="*/ 5 w 9"/>
                  <a:gd name="T11" fmla="*/ 2 h 13"/>
                  <a:gd name="T12" fmla="*/ 7 w 9"/>
                  <a:gd name="T13" fmla="*/ 7 h 13"/>
                  <a:gd name="T14" fmla="*/ 5 w 9"/>
                  <a:gd name="T15" fmla="*/ 11 h 13"/>
                  <a:gd name="T16" fmla="*/ 3 w 9"/>
                  <a:gd name="T17" fmla="*/ 7 h 13"/>
                  <a:gd name="T18" fmla="*/ 5 w 9"/>
                  <a:gd name="T1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3">
                    <a:moveTo>
                      <a:pt x="5" y="0"/>
                    </a:moveTo>
                    <a:cubicBezTo>
                      <a:pt x="2" y="0"/>
                      <a:pt x="0" y="3"/>
                      <a:pt x="0" y="7"/>
                    </a:cubicBezTo>
                    <a:cubicBezTo>
                      <a:pt x="0" y="11"/>
                      <a:pt x="2" y="13"/>
                      <a:pt x="5" y="13"/>
                    </a:cubicBezTo>
                    <a:cubicBezTo>
                      <a:pt x="8" y="13"/>
                      <a:pt x="9" y="11"/>
                      <a:pt x="9" y="7"/>
                    </a:cubicBezTo>
                    <a:cubicBezTo>
                      <a:pt x="9" y="3"/>
                      <a:pt x="8" y="0"/>
                      <a:pt x="5" y="0"/>
                    </a:cubicBezTo>
                    <a:close/>
                    <a:moveTo>
                      <a:pt x="5" y="2"/>
                    </a:moveTo>
                    <a:cubicBezTo>
                      <a:pt x="6" y="2"/>
                      <a:pt x="7" y="3"/>
                      <a:pt x="7" y="7"/>
                    </a:cubicBezTo>
                    <a:cubicBezTo>
                      <a:pt x="7" y="10"/>
                      <a:pt x="6" y="11"/>
                      <a:pt x="5" y="11"/>
                    </a:cubicBezTo>
                    <a:cubicBezTo>
                      <a:pt x="3" y="11"/>
                      <a:pt x="3" y="10"/>
                      <a:pt x="3" y="7"/>
                    </a:cubicBezTo>
                    <a:cubicBezTo>
                      <a:pt x="3" y="3"/>
                      <a:pt x="3" y="2"/>
                      <a:pt x="5" y="2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" name="Rectangle 118"/>
            <p:cNvSpPr>
              <a:spLocks noChangeArrowheads="1"/>
            </p:cNvSpPr>
            <p:nvPr userDrawn="1"/>
          </p:nvSpPr>
          <p:spPr bwMode="auto">
            <a:xfrm>
              <a:off x="7491443" y="4468157"/>
              <a:ext cx="406866" cy="4988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44" name="Freeform 119"/>
            <p:cNvSpPr>
              <a:spLocks noEditPoints="1"/>
            </p:cNvSpPr>
            <p:nvPr userDrawn="1"/>
          </p:nvSpPr>
          <p:spPr bwMode="auto">
            <a:xfrm>
              <a:off x="7581423" y="4581610"/>
              <a:ext cx="205389" cy="293413"/>
            </a:xfrm>
            <a:custGeom>
              <a:avLst/>
              <a:gdLst>
                <a:gd name="T0" fmla="*/ 5 w 9"/>
                <a:gd name="T1" fmla="*/ 0 h 13"/>
                <a:gd name="T2" fmla="*/ 0 w 9"/>
                <a:gd name="T3" fmla="*/ 6 h 13"/>
                <a:gd name="T4" fmla="*/ 5 w 9"/>
                <a:gd name="T5" fmla="*/ 13 h 13"/>
                <a:gd name="T6" fmla="*/ 9 w 9"/>
                <a:gd name="T7" fmla="*/ 6 h 13"/>
                <a:gd name="T8" fmla="*/ 5 w 9"/>
                <a:gd name="T9" fmla="*/ 0 h 13"/>
                <a:gd name="T10" fmla="*/ 5 w 9"/>
                <a:gd name="T11" fmla="*/ 1 h 13"/>
                <a:gd name="T12" fmla="*/ 7 w 9"/>
                <a:gd name="T13" fmla="*/ 6 h 13"/>
                <a:gd name="T14" fmla="*/ 5 w 9"/>
                <a:gd name="T15" fmla="*/ 11 h 13"/>
                <a:gd name="T16" fmla="*/ 3 w 9"/>
                <a:gd name="T17" fmla="*/ 6 h 13"/>
                <a:gd name="T18" fmla="*/ 5 w 9"/>
                <a:gd name="T1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5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0" y="10"/>
                    <a:pt x="2" y="13"/>
                    <a:pt x="5" y="13"/>
                  </a:cubicBezTo>
                  <a:cubicBezTo>
                    <a:pt x="8" y="13"/>
                    <a:pt x="9" y="10"/>
                    <a:pt x="9" y="6"/>
                  </a:cubicBezTo>
                  <a:cubicBezTo>
                    <a:pt x="9" y="2"/>
                    <a:pt x="8" y="0"/>
                    <a:pt x="5" y="0"/>
                  </a:cubicBezTo>
                  <a:close/>
                  <a:moveTo>
                    <a:pt x="5" y="1"/>
                  </a:moveTo>
                  <a:cubicBezTo>
                    <a:pt x="6" y="1"/>
                    <a:pt x="7" y="2"/>
                    <a:pt x="7" y="6"/>
                  </a:cubicBezTo>
                  <a:cubicBezTo>
                    <a:pt x="7" y="10"/>
                    <a:pt x="6" y="11"/>
                    <a:pt x="5" y="11"/>
                  </a:cubicBezTo>
                  <a:cubicBezTo>
                    <a:pt x="3" y="11"/>
                    <a:pt x="3" y="9"/>
                    <a:pt x="3" y="6"/>
                  </a:cubicBezTo>
                  <a:cubicBezTo>
                    <a:pt x="3" y="3"/>
                    <a:pt x="3" y="1"/>
                    <a:pt x="5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45" name="Rectangle 120"/>
            <p:cNvSpPr>
              <a:spLocks noChangeArrowheads="1"/>
            </p:cNvSpPr>
            <p:nvPr userDrawn="1"/>
          </p:nvSpPr>
          <p:spPr bwMode="auto">
            <a:xfrm>
              <a:off x="7898309" y="4468157"/>
              <a:ext cx="387306" cy="498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sp>
          <p:nvSpPr>
            <p:cNvPr id="46" name="Freeform 121"/>
            <p:cNvSpPr>
              <a:spLocks/>
            </p:cNvSpPr>
            <p:nvPr userDrawn="1"/>
          </p:nvSpPr>
          <p:spPr bwMode="auto">
            <a:xfrm>
              <a:off x="7990245" y="4581610"/>
              <a:ext cx="158443" cy="271897"/>
            </a:xfrm>
            <a:custGeom>
              <a:avLst/>
              <a:gdLst>
                <a:gd name="T0" fmla="*/ 81 w 81"/>
                <a:gd name="T1" fmla="*/ 139 h 139"/>
                <a:gd name="T2" fmla="*/ 81 w 81"/>
                <a:gd name="T3" fmla="*/ 0 h 139"/>
                <a:gd name="T4" fmla="*/ 58 w 81"/>
                <a:gd name="T5" fmla="*/ 0 h 139"/>
                <a:gd name="T6" fmla="*/ 0 w 81"/>
                <a:gd name="T7" fmla="*/ 23 h 139"/>
                <a:gd name="T8" fmla="*/ 11 w 81"/>
                <a:gd name="T9" fmla="*/ 46 h 139"/>
                <a:gd name="T10" fmla="*/ 46 w 81"/>
                <a:gd name="T11" fmla="*/ 23 h 139"/>
                <a:gd name="T12" fmla="*/ 46 w 81"/>
                <a:gd name="T13" fmla="*/ 139 h 139"/>
                <a:gd name="T14" fmla="*/ 81 w 81"/>
                <a:gd name="T1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139">
                  <a:moveTo>
                    <a:pt x="81" y="139"/>
                  </a:moveTo>
                  <a:lnTo>
                    <a:pt x="81" y="0"/>
                  </a:lnTo>
                  <a:lnTo>
                    <a:pt x="58" y="0"/>
                  </a:lnTo>
                  <a:lnTo>
                    <a:pt x="0" y="23"/>
                  </a:lnTo>
                  <a:lnTo>
                    <a:pt x="11" y="46"/>
                  </a:lnTo>
                  <a:lnTo>
                    <a:pt x="46" y="23"/>
                  </a:lnTo>
                  <a:lnTo>
                    <a:pt x="46" y="139"/>
                  </a:lnTo>
                  <a:lnTo>
                    <a:pt x="81" y="1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 sz="1324">
                <a:solidFill>
                  <a:srgbClr val="000000"/>
                </a:solidFill>
              </a:endParaRPr>
            </a:p>
          </p:txBody>
        </p:sp>
        <p:grpSp>
          <p:nvGrpSpPr>
            <p:cNvPr id="47" name="Group 46"/>
            <p:cNvGrpSpPr/>
            <p:nvPr userDrawn="1"/>
          </p:nvGrpSpPr>
          <p:grpSpPr>
            <a:xfrm>
              <a:off x="5112327" y="1406878"/>
              <a:ext cx="6646956" cy="5315859"/>
              <a:chOff x="6527800" y="2483620"/>
              <a:chExt cx="5473700" cy="4377555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10091976" y="4361890"/>
                <a:ext cx="1909524" cy="2419674"/>
                <a:chOff x="10091976" y="4967384"/>
                <a:chExt cx="1431688" cy="1814179"/>
              </a:xfrm>
            </p:grpSpPr>
            <p:sp>
              <p:nvSpPr>
                <p:cNvPr id="89" name="Rectangle 32"/>
                <p:cNvSpPr>
                  <a:spLocks noChangeArrowheads="1"/>
                </p:cNvSpPr>
                <p:nvPr/>
              </p:nvSpPr>
              <p:spPr bwMode="auto">
                <a:xfrm>
                  <a:off x="11066799" y="6595630"/>
                  <a:ext cx="37187" cy="124842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0" name="Rectangle 33"/>
                <p:cNvSpPr>
                  <a:spLocks noChangeArrowheads="1"/>
                </p:cNvSpPr>
                <p:nvPr/>
              </p:nvSpPr>
              <p:spPr bwMode="auto">
                <a:xfrm>
                  <a:off x="10431969" y="6595630"/>
                  <a:ext cx="37187" cy="124842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1" name="Freeform 34"/>
                <p:cNvSpPr>
                  <a:spLocks/>
                </p:cNvSpPr>
                <p:nvPr/>
              </p:nvSpPr>
              <p:spPr bwMode="auto">
                <a:xfrm>
                  <a:off x="10771961" y="6500007"/>
                  <a:ext cx="377179" cy="140779"/>
                </a:xfrm>
                <a:custGeom>
                  <a:avLst/>
                  <a:gdLst>
                    <a:gd name="T0" fmla="*/ 0 w 142"/>
                    <a:gd name="T1" fmla="*/ 11 h 53"/>
                    <a:gd name="T2" fmla="*/ 3 w 142"/>
                    <a:gd name="T3" fmla="*/ 0 h 53"/>
                    <a:gd name="T4" fmla="*/ 142 w 142"/>
                    <a:gd name="T5" fmla="*/ 28 h 53"/>
                    <a:gd name="T6" fmla="*/ 142 w 142"/>
                    <a:gd name="T7" fmla="*/ 53 h 53"/>
                    <a:gd name="T8" fmla="*/ 0 w 142"/>
                    <a:gd name="T9" fmla="*/ 22 h 53"/>
                    <a:gd name="T10" fmla="*/ 3 w 142"/>
                    <a:gd name="T11" fmla="*/ 22 h 53"/>
                    <a:gd name="T12" fmla="*/ 0 w 142"/>
                    <a:gd name="T13" fmla="*/ 1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2" h="53">
                      <a:moveTo>
                        <a:pt x="0" y="11"/>
                      </a:moveTo>
                      <a:lnTo>
                        <a:pt x="3" y="0"/>
                      </a:lnTo>
                      <a:lnTo>
                        <a:pt x="142" y="28"/>
                      </a:lnTo>
                      <a:lnTo>
                        <a:pt x="142" y="53"/>
                      </a:lnTo>
                      <a:lnTo>
                        <a:pt x="0" y="22"/>
                      </a:lnTo>
                      <a:lnTo>
                        <a:pt x="3" y="22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3535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2" name="Freeform 35"/>
                <p:cNvSpPr>
                  <a:spLocks/>
                </p:cNvSpPr>
                <p:nvPr/>
              </p:nvSpPr>
              <p:spPr bwMode="auto">
                <a:xfrm>
                  <a:off x="10386814" y="6500007"/>
                  <a:ext cx="385147" cy="140779"/>
                </a:xfrm>
                <a:custGeom>
                  <a:avLst/>
                  <a:gdLst>
                    <a:gd name="T0" fmla="*/ 142 w 145"/>
                    <a:gd name="T1" fmla="*/ 0 h 53"/>
                    <a:gd name="T2" fmla="*/ 145 w 145"/>
                    <a:gd name="T3" fmla="*/ 11 h 53"/>
                    <a:gd name="T4" fmla="*/ 142 w 145"/>
                    <a:gd name="T5" fmla="*/ 22 h 53"/>
                    <a:gd name="T6" fmla="*/ 145 w 145"/>
                    <a:gd name="T7" fmla="*/ 22 h 53"/>
                    <a:gd name="T8" fmla="*/ 0 w 145"/>
                    <a:gd name="T9" fmla="*/ 53 h 53"/>
                    <a:gd name="T10" fmla="*/ 0 w 145"/>
                    <a:gd name="T11" fmla="*/ 28 h 53"/>
                    <a:gd name="T12" fmla="*/ 142 w 145"/>
                    <a:gd name="T13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5" h="53">
                      <a:moveTo>
                        <a:pt x="142" y="0"/>
                      </a:moveTo>
                      <a:lnTo>
                        <a:pt x="145" y="11"/>
                      </a:lnTo>
                      <a:lnTo>
                        <a:pt x="142" y="22"/>
                      </a:lnTo>
                      <a:lnTo>
                        <a:pt x="145" y="22"/>
                      </a:lnTo>
                      <a:lnTo>
                        <a:pt x="0" y="53"/>
                      </a:lnTo>
                      <a:lnTo>
                        <a:pt x="0" y="28"/>
                      </a:lnTo>
                      <a:lnTo>
                        <a:pt x="142" y="0"/>
                      </a:lnTo>
                      <a:close/>
                    </a:path>
                  </a:pathLst>
                </a:custGeom>
                <a:solidFill>
                  <a:srgbClr val="3535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3" name="Freeform 36"/>
                <p:cNvSpPr>
                  <a:spLocks/>
                </p:cNvSpPr>
                <p:nvPr/>
              </p:nvSpPr>
              <p:spPr bwMode="auto">
                <a:xfrm>
                  <a:off x="10763993" y="6529224"/>
                  <a:ext cx="15937" cy="29219"/>
                </a:xfrm>
                <a:custGeom>
                  <a:avLst/>
                  <a:gdLst>
                    <a:gd name="T0" fmla="*/ 3 w 6"/>
                    <a:gd name="T1" fmla="*/ 0 h 11"/>
                    <a:gd name="T2" fmla="*/ 6 w 6"/>
                    <a:gd name="T3" fmla="*/ 11 h 11"/>
                    <a:gd name="T4" fmla="*/ 3 w 6"/>
                    <a:gd name="T5" fmla="*/ 11 h 11"/>
                    <a:gd name="T6" fmla="*/ 0 w 6"/>
                    <a:gd name="T7" fmla="*/ 11 h 11"/>
                    <a:gd name="T8" fmla="*/ 3 w 6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1">
                      <a:moveTo>
                        <a:pt x="3" y="0"/>
                      </a:moveTo>
                      <a:lnTo>
                        <a:pt x="6" y="11"/>
                      </a:lnTo>
                      <a:lnTo>
                        <a:pt x="3" y="11"/>
                      </a:lnTo>
                      <a:lnTo>
                        <a:pt x="0" y="1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2020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4" name="Rectangle 37"/>
                <p:cNvSpPr>
                  <a:spLocks noChangeArrowheads="1"/>
                </p:cNvSpPr>
                <p:nvPr/>
              </p:nvSpPr>
              <p:spPr bwMode="auto">
                <a:xfrm>
                  <a:off x="10734774" y="6242355"/>
                  <a:ext cx="66404" cy="398429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5" name="Rectangle 38"/>
                <p:cNvSpPr>
                  <a:spLocks noChangeArrowheads="1"/>
                </p:cNvSpPr>
                <p:nvPr/>
              </p:nvSpPr>
              <p:spPr bwMode="auto">
                <a:xfrm>
                  <a:off x="10750712" y="6529224"/>
                  <a:ext cx="34530" cy="191246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6" name="Freeform 39"/>
                <p:cNvSpPr>
                  <a:spLocks/>
                </p:cNvSpPr>
                <p:nvPr/>
              </p:nvSpPr>
              <p:spPr bwMode="auto">
                <a:xfrm>
                  <a:off x="10277910" y="6160014"/>
                  <a:ext cx="672015" cy="98280"/>
                </a:xfrm>
                <a:custGeom>
                  <a:avLst/>
                  <a:gdLst>
                    <a:gd name="T0" fmla="*/ 0 w 253"/>
                    <a:gd name="T1" fmla="*/ 0 h 37"/>
                    <a:gd name="T2" fmla="*/ 253 w 253"/>
                    <a:gd name="T3" fmla="*/ 0 h 37"/>
                    <a:gd name="T4" fmla="*/ 253 w 253"/>
                    <a:gd name="T5" fmla="*/ 37 h 37"/>
                    <a:gd name="T6" fmla="*/ 39 w 253"/>
                    <a:gd name="T7" fmla="*/ 37 h 37"/>
                    <a:gd name="T8" fmla="*/ 0 w 253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3" h="37">
                      <a:moveTo>
                        <a:pt x="0" y="0"/>
                      </a:moveTo>
                      <a:lnTo>
                        <a:pt x="253" y="0"/>
                      </a:lnTo>
                      <a:lnTo>
                        <a:pt x="253" y="37"/>
                      </a:lnTo>
                      <a:lnTo>
                        <a:pt x="39" y="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20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7" name="Freeform 40"/>
                <p:cNvSpPr>
                  <a:spLocks/>
                </p:cNvSpPr>
                <p:nvPr/>
              </p:nvSpPr>
              <p:spPr bwMode="auto">
                <a:xfrm>
                  <a:off x="10564778" y="6160014"/>
                  <a:ext cx="672015" cy="98280"/>
                </a:xfrm>
                <a:custGeom>
                  <a:avLst/>
                  <a:gdLst>
                    <a:gd name="T0" fmla="*/ 0 w 253"/>
                    <a:gd name="T1" fmla="*/ 0 h 37"/>
                    <a:gd name="T2" fmla="*/ 253 w 253"/>
                    <a:gd name="T3" fmla="*/ 0 h 37"/>
                    <a:gd name="T4" fmla="*/ 253 w 253"/>
                    <a:gd name="T5" fmla="*/ 37 h 37"/>
                    <a:gd name="T6" fmla="*/ 36 w 253"/>
                    <a:gd name="T7" fmla="*/ 37 h 37"/>
                    <a:gd name="T8" fmla="*/ 0 w 253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3" h="37">
                      <a:moveTo>
                        <a:pt x="0" y="0"/>
                      </a:moveTo>
                      <a:lnTo>
                        <a:pt x="253" y="0"/>
                      </a:lnTo>
                      <a:lnTo>
                        <a:pt x="253" y="37"/>
                      </a:lnTo>
                      <a:lnTo>
                        <a:pt x="36" y="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535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8" name="Oval 41"/>
                <p:cNvSpPr>
                  <a:spLocks noChangeArrowheads="1"/>
                </p:cNvSpPr>
                <p:nvPr/>
              </p:nvSpPr>
              <p:spPr bwMode="auto">
                <a:xfrm>
                  <a:off x="10713525" y="6662034"/>
                  <a:ext cx="116872" cy="119529"/>
                </a:xfrm>
                <a:prstGeom prst="ellipse">
                  <a:avLst/>
                </a:prstGeom>
                <a:solidFill>
                  <a:srgbClr val="3535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" name="Oval 42"/>
                <p:cNvSpPr>
                  <a:spLocks noChangeArrowheads="1"/>
                </p:cNvSpPr>
                <p:nvPr/>
              </p:nvSpPr>
              <p:spPr bwMode="auto">
                <a:xfrm>
                  <a:off x="10394782" y="6662034"/>
                  <a:ext cx="119528" cy="119529"/>
                </a:xfrm>
                <a:prstGeom prst="ellipse">
                  <a:avLst/>
                </a:prstGeom>
                <a:solidFill>
                  <a:srgbClr val="3535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0" name="Oval 43"/>
                <p:cNvSpPr>
                  <a:spLocks noChangeArrowheads="1"/>
                </p:cNvSpPr>
                <p:nvPr/>
              </p:nvSpPr>
              <p:spPr bwMode="auto">
                <a:xfrm>
                  <a:off x="11029612" y="6662034"/>
                  <a:ext cx="119528" cy="119529"/>
                </a:xfrm>
                <a:prstGeom prst="ellipse">
                  <a:avLst/>
                </a:prstGeom>
                <a:solidFill>
                  <a:srgbClr val="3535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1" name="Freeform 44"/>
                <p:cNvSpPr>
                  <a:spLocks/>
                </p:cNvSpPr>
                <p:nvPr/>
              </p:nvSpPr>
              <p:spPr bwMode="auto">
                <a:xfrm>
                  <a:off x="10285879" y="5660650"/>
                  <a:ext cx="685297" cy="403741"/>
                </a:xfrm>
                <a:custGeom>
                  <a:avLst/>
                  <a:gdLst>
                    <a:gd name="T0" fmla="*/ 29 w 93"/>
                    <a:gd name="T1" fmla="*/ 0 h 55"/>
                    <a:gd name="T2" fmla="*/ 93 w 93"/>
                    <a:gd name="T3" fmla="*/ 0 h 55"/>
                    <a:gd name="T4" fmla="*/ 93 w 93"/>
                    <a:gd name="T5" fmla="*/ 6 h 55"/>
                    <a:gd name="T6" fmla="*/ 29 w 93"/>
                    <a:gd name="T7" fmla="*/ 6 h 55"/>
                    <a:gd name="T8" fmla="*/ 7 w 93"/>
                    <a:gd name="T9" fmla="*/ 29 h 55"/>
                    <a:gd name="T10" fmla="*/ 7 w 93"/>
                    <a:gd name="T11" fmla="*/ 55 h 55"/>
                    <a:gd name="T12" fmla="*/ 0 w 93"/>
                    <a:gd name="T13" fmla="*/ 55 h 55"/>
                    <a:gd name="T14" fmla="*/ 0 w 93"/>
                    <a:gd name="T15" fmla="*/ 29 h 55"/>
                    <a:gd name="T16" fmla="*/ 29 w 93"/>
                    <a:gd name="T17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3" h="55">
                      <a:moveTo>
                        <a:pt x="29" y="0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93" y="6"/>
                        <a:pt x="93" y="6"/>
                        <a:pt x="93" y="6"/>
                      </a:cubicBezTo>
                      <a:cubicBezTo>
                        <a:pt x="29" y="6"/>
                        <a:pt x="29" y="6"/>
                        <a:pt x="29" y="6"/>
                      </a:cubicBezTo>
                      <a:cubicBezTo>
                        <a:pt x="17" y="6"/>
                        <a:pt x="7" y="17"/>
                        <a:pt x="7" y="29"/>
                      </a:cubicBezTo>
                      <a:cubicBezTo>
                        <a:pt x="7" y="55"/>
                        <a:pt x="7" y="55"/>
                        <a:pt x="7" y="55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2020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2" name="Oval 46"/>
                <p:cNvSpPr>
                  <a:spLocks noChangeArrowheads="1"/>
                </p:cNvSpPr>
                <p:nvPr/>
              </p:nvSpPr>
              <p:spPr bwMode="auto">
                <a:xfrm>
                  <a:off x="10091976" y="6013923"/>
                  <a:ext cx="193901" cy="191246"/>
                </a:xfrm>
                <a:prstGeom prst="ellipse">
                  <a:avLst/>
                </a:prstGeom>
                <a:solidFill>
                  <a:srgbClr val="4444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" name="Rectangle 47"/>
                <p:cNvSpPr>
                  <a:spLocks noChangeArrowheads="1"/>
                </p:cNvSpPr>
                <p:nvPr/>
              </p:nvSpPr>
              <p:spPr bwMode="auto">
                <a:xfrm>
                  <a:off x="10187599" y="6013923"/>
                  <a:ext cx="377179" cy="191246"/>
                </a:xfrm>
                <a:prstGeom prst="rect">
                  <a:avLst/>
                </a:prstGeom>
                <a:solidFill>
                  <a:srgbClr val="4444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" name="Rectangle 48"/>
                <p:cNvSpPr>
                  <a:spLocks noChangeArrowheads="1"/>
                </p:cNvSpPr>
                <p:nvPr/>
              </p:nvSpPr>
              <p:spPr bwMode="auto">
                <a:xfrm>
                  <a:off x="10564778" y="6013923"/>
                  <a:ext cx="767638" cy="191246"/>
                </a:xfrm>
                <a:prstGeom prst="rect">
                  <a:avLst/>
                </a:prstGeom>
                <a:solidFill>
                  <a:srgbClr val="2020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5" name="Oval 49"/>
                <p:cNvSpPr>
                  <a:spLocks noChangeArrowheads="1"/>
                </p:cNvSpPr>
                <p:nvPr/>
              </p:nvSpPr>
              <p:spPr bwMode="auto">
                <a:xfrm>
                  <a:off x="10477125" y="6013923"/>
                  <a:ext cx="183276" cy="191246"/>
                </a:xfrm>
                <a:prstGeom prst="ellipse">
                  <a:avLst/>
                </a:prstGeom>
                <a:solidFill>
                  <a:srgbClr val="2020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6" name="Oval 50"/>
                <p:cNvSpPr>
                  <a:spLocks noChangeArrowheads="1"/>
                </p:cNvSpPr>
                <p:nvPr/>
              </p:nvSpPr>
              <p:spPr bwMode="auto">
                <a:xfrm>
                  <a:off x="11332418" y="4967384"/>
                  <a:ext cx="191246" cy="191246"/>
                </a:xfrm>
                <a:prstGeom prst="ellipse">
                  <a:avLst/>
                </a:prstGeom>
                <a:solidFill>
                  <a:srgbClr val="2020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7" name="Freeform 51"/>
                <p:cNvSpPr>
                  <a:spLocks/>
                </p:cNvSpPr>
                <p:nvPr/>
              </p:nvSpPr>
              <p:spPr bwMode="auto">
                <a:xfrm>
                  <a:off x="11236795" y="4967384"/>
                  <a:ext cx="191246" cy="1237785"/>
                </a:xfrm>
                <a:custGeom>
                  <a:avLst/>
                  <a:gdLst>
                    <a:gd name="T0" fmla="*/ 72 w 72"/>
                    <a:gd name="T1" fmla="*/ 0 h 466"/>
                    <a:gd name="T2" fmla="*/ 36 w 72"/>
                    <a:gd name="T3" fmla="*/ 466 h 466"/>
                    <a:gd name="T4" fmla="*/ 0 w 72"/>
                    <a:gd name="T5" fmla="*/ 466 h 466"/>
                    <a:gd name="T6" fmla="*/ 36 w 72"/>
                    <a:gd name="T7" fmla="*/ 0 h 466"/>
                    <a:gd name="T8" fmla="*/ 72 w 72"/>
                    <a:gd name="T9" fmla="*/ 0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466">
                      <a:moveTo>
                        <a:pt x="72" y="0"/>
                      </a:moveTo>
                      <a:lnTo>
                        <a:pt x="36" y="466"/>
                      </a:lnTo>
                      <a:lnTo>
                        <a:pt x="0" y="466"/>
                      </a:lnTo>
                      <a:lnTo>
                        <a:pt x="36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2020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8" name="Oval 52"/>
                <p:cNvSpPr>
                  <a:spLocks noChangeArrowheads="1"/>
                </p:cNvSpPr>
                <p:nvPr/>
              </p:nvSpPr>
              <p:spPr bwMode="auto">
                <a:xfrm>
                  <a:off x="10742744" y="6691253"/>
                  <a:ext cx="58436" cy="58436"/>
                </a:xfrm>
                <a:prstGeom prst="ellipse">
                  <a:avLst/>
                </a:prstGeom>
                <a:solidFill>
                  <a:srgbClr val="2020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9" name="Oval 53"/>
                <p:cNvSpPr>
                  <a:spLocks noChangeArrowheads="1"/>
                </p:cNvSpPr>
                <p:nvPr/>
              </p:nvSpPr>
              <p:spPr bwMode="auto">
                <a:xfrm>
                  <a:off x="10424001" y="6691253"/>
                  <a:ext cx="61092" cy="58436"/>
                </a:xfrm>
                <a:prstGeom prst="ellipse">
                  <a:avLst/>
                </a:prstGeom>
                <a:solidFill>
                  <a:srgbClr val="2020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0" name="Oval 54"/>
                <p:cNvSpPr>
                  <a:spLocks noChangeArrowheads="1"/>
                </p:cNvSpPr>
                <p:nvPr/>
              </p:nvSpPr>
              <p:spPr bwMode="auto">
                <a:xfrm>
                  <a:off x="11058830" y="6691253"/>
                  <a:ext cx="58436" cy="58436"/>
                </a:xfrm>
                <a:prstGeom prst="ellipse">
                  <a:avLst/>
                </a:prstGeom>
                <a:solidFill>
                  <a:srgbClr val="2020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1" name="Freeform 83"/>
                <p:cNvSpPr>
                  <a:spLocks/>
                </p:cNvSpPr>
                <p:nvPr/>
              </p:nvSpPr>
              <p:spPr bwMode="auto">
                <a:xfrm>
                  <a:off x="10431969" y="5262222"/>
                  <a:ext cx="509989" cy="0"/>
                </a:xfrm>
                <a:custGeom>
                  <a:avLst/>
                  <a:gdLst>
                    <a:gd name="T0" fmla="*/ 0 w 192"/>
                    <a:gd name="T1" fmla="*/ 192 w 192"/>
                    <a:gd name="T2" fmla="*/ 0 w 19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92">
                      <a:moveTo>
                        <a:pt x="0" y="0"/>
                      </a:moveTo>
                      <a:lnTo>
                        <a:pt x="19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8D8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2" name="Freeform 112"/>
                <p:cNvSpPr>
                  <a:spLocks/>
                </p:cNvSpPr>
                <p:nvPr/>
              </p:nvSpPr>
              <p:spPr bwMode="auto">
                <a:xfrm>
                  <a:off x="10543529" y="5594245"/>
                  <a:ext cx="672015" cy="448897"/>
                </a:xfrm>
                <a:custGeom>
                  <a:avLst/>
                  <a:gdLst>
                    <a:gd name="T0" fmla="*/ 29 w 91"/>
                    <a:gd name="T1" fmla="*/ 0 h 61"/>
                    <a:gd name="T2" fmla="*/ 91 w 91"/>
                    <a:gd name="T3" fmla="*/ 0 h 61"/>
                    <a:gd name="T4" fmla="*/ 91 w 91"/>
                    <a:gd name="T5" fmla="*/ 7 h 61"/>
                    <a:gd name="T6" fmla="*/ 29 w 91"/>
                    <a:gd name="T7" fmla="*/ 7 h 61"/>
                    <a:gd name="T8" fmla="*/ 7 w 91"/>
                    <a:gd name="T9" fmla="*/ 29 h 61"/>
                    <a:gd name="T10" fmla="*/ 7 w 91"/>
                    <a:gd name="T11" fmla="*/ 61 h 61"/>
                    <a:gd name="T12" fmla="*/ 0 w 91"/>
                    <a:gd name="T13" fmla="*/ 61 h 61"/>
                    <a:gd name="T14" fmla="*/ 0 w 91"/>
                    <a:gd name="T15" fmla="*/ 29 h 61"/>
                    <a:gd name="T16" fmla="*/ 29 w 91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1" h="61">
                      <a:moveTo>
                        <a:pt x="29" y="0"/>
                      </a:move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1" y="7"/>
                        <a:pt x="91" y="7"/>
                        <a:pt x="91" y="7"/>
                      </a:cubicBezTo>
                      <a:cubicBezTo>
                        <a:pt x="29" y="7"/>
                        <a:pt x="29" y="7"/>
                        <a:pt x="29" y="7"/>
                      </a:cubicBezTo>
                      <a:cubicBezTo>
                        <a:pt x="17" y="7"/>
                        <a:pt x="7" y="17"/>
                        <a:pt x="7" y="29"/>
                      </a:cubicBezTo>
                      <a:cubicBezTo>
                        <a:pt x="7" y="61"/>
                        <a:pt x="7" y="61"/>
                        <a:pt x="7" y="61"/>
                      </a:cubicBezTo>
                      <a:cubicBezTo>
                        <a:pt x="0" y="61"/>
                        <a:pt x="0" y="61"/>
                        <a:pt x="0" y="61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13"/>
                        <a:pt x="13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2020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 flipH="1">
                <a:off x="8613773" y="2483620"/>
                <a:ext cx="1958976" cy="4377555"/>
                <a:chOff x="8956675" y="449263"/>
                <a:chExt cx="2063751" cy="4611687"/>
              </a:xfrm>
            </p:grpSpPr>
            <p:sp>
              <p:nvSpPr>
                <p:cNvPr id="62" name="Freeform 36"/>
                <p:cNvSpPr>
                  <a:spLocks/>
                </p:cNvSpPr>
                <p:nvPr/>
              </p:nvSpPr>
              <p:spPr bwMode="auto">
                <a:xfrm>
                  <a:off x="9283700" y="3189288"/>
                  <a:ext cx="895350" cy="1662112"/>
                </a:xfrm>
                <a:custGeom>
                  <a:avLst/>
                  <a:gdLst>
                    <a:gd name="T0" fmla="*/ 0 w 564"/>
                    <a:gd name="T1" fmla="*/ 0 h 1047"/>
                    <a:gd name="T2" fmla="*/ 0 w 564"/>
                    <a:gd name="T3" fmla="*/ 0 h 1047"/>
                    <a:gd name="T4" fmla="*/ 146 w 564"/>
                    <a:gd name="T5" fmla="*/ 0 h 1047"/>
                    <a:gd name="T6" fmla="*/ 418 w 564"/>
                    <a:gd name="T7" fmla="*/ 0 h 1047"/>
                    <a:gd name="T8" fmla="*/ 564 w 564"/>
                    <a:gd name="T9" fmla="*/ 0 h 1047"/>
                    <a:gd name="T10" fmla="*/ 564 w 564"/>
                    <a:gd name="T11" fmla="*/ 158 h 1047"/>
                    <a:gd name="T12" fmla="*/ 564 w 564"/>
                    <a:gd name="T13" fmla="*/ 1047 h 1047"/>
                    <a:gd name="T14" fmla="*/ 418 w 564"/>
                    <a:gd name="T15" fmla="*/ 1047 h 1047"/>
                    <a:gd name="T16" fmla="*/ 418 w 564"/>
                    <a:gd name="T17" fmla="*/ 158 h 1047"/>
                    <a:gd name="T18" fmla="*/ 146 w 564"/>
                    <a:gd name="T19" fmla="*/ 158 h 1047"/>
                    <a:gd name="T20" fmla="*/ 146 w 564"/>
                    <a:gd name="T21" fmla="*/ 1047 h 1047"/>
                    <a:gd name="T22" fmla="*/ 0 w 564"/>
                    <a:gd name="T23" fmla="*/ 1047 h 1047"/>
                    <a:gd name="T24" fmla="*/ 0 w 564"/>
                    <a:gd name="T25" fmla="*/ 158 h 1047"/>
                    <a:gd name="T26" fmla="*/ 0 w 564"/>
                    <a:gd name="T27" fmla="*/ 158 h 1047"/>
                    <a:gd name="T28" fmla="*/ 0 w 564"/>
                    <a:gd name="T29" fmla="*/ 0 h 1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64" h="104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418" y="0"/>
                      </a:lnTo>
                      <a:lnTo>
                        <a:pt x="564" y="0"/>
                      </a:lnTo>
                      <a:lnTo>
                        <a:pt x="564" y="158"/>
                      </a:lnTo>
                      <a:lnTo>
                        <a:pt x="564" y="1047"/>
                      </a:lnTo>
                      <a:lnTo>
                        <a:pt x="418" y="1047"/>
                      </a:lnTo>
                      <a:lnTo>
                        <a:pt x="418" y="158"/>
                      </a:lnTo>
                      <a:lnTo>
                        <a:pt x="146" y="158"/>
                      </a:lnTo>
                      <a:lnTo>
                        <a:pt x="146" y="1047"/>
                      </a:lnTo>
                      <a:lnTo>
                        <a:pt x="0" y="1047"/>
                      </a:lnTo>
                      <a:lnTo>
                        <a:pt x="0" y="158"/>
                      </a:lnTo>
                      <a:lnTo>
                        <a:pt x="0" y="1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B25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Freeform 37"/>
                <p:cNvSpPr>
                  <a:spLocks/>
                </p:cNvSpPr>
                <p:nvPr/>
              </p:nvSpPr>
              <p:spPr bwMode="auto">
                <a:xfrm>
                  <a:off x="9283700" y="4819650"/>
                  <a:ext cx="536575" cy="241300"/>
                </a:xfrm>
                <a:custGeom>
                  <a:avLst/>
                  <a:gdLst>
                    <a:gd name="T0" fmla="*/ 22 w 51"/>
                    <a:gd name="T1" fmla="*/ 0 h 23"/>
                    <a:gd name="T2" fmla="*/ 51 w 51"/>
                    <a:gd name="T3" fmla="*/ 23 h 23"/>
                    <a:gd name="T4" fmla="*/ 22 w 51"/>
                    <a:gd name="T5" fmla="*/ 23 h 23"/>
                    <a:gd name="T6" fmla="*/ 0 w 51"/>
                    <a:gd name="T7" fmla="*/ 23 h 23"/>
                    <a:gd name="T8" fmla="*/ 0 w 51"/>
                    <a:gd name="T9" fmla="*/ 0 h 23"/>
                    <a:gd name="T10" fmla="*/ 22 w 51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1" h="23">
                      <a:moveTo>
                        <a:pt x="22" y="0"/>
                      </a:moveTo>
                      <a:cubicBezTo>
                        <a:pt x="37" y="0"/>
                        <a:pt x="50" y="10"/>
                        <a:pt x="51" y="23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5741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Freeform 38"/>
                <p:cNvSpPr>
                  <a:spLocks/>
                </p:cNvSpPr>
                <p:nvPr/>
              </p:nvSpPr>
              <p:spPr bwMode="auto">
                <a:xfrm>
                  <a:off x="8956675" y="1819275"/>
                  <a:ext cx="1558925" cy="1370012"/>
                </a:xfrm>
                <a:custGeom>
                  <a:avLst/>
                  <a:gdLst>
                    <a:gd name="T0" fmla="*/ 31 w 148"/>
                    <a:gd name="T1" fmla="*/ 0 h 131"/>
                    <a:gd name="T2" fmla="*/ 116 w 148"/>
                    <a:gd name="T3" fmla="*/ 0 h 131"/>
                    <a:gd name="T4" fmla="*/ 148 w 148"/>
                    <a:gd name="T5" fmla="*/ 27 h 131"/>
                    <a:gd name="T6" fmla="*/ 148 w 148"/>
                    <a:gd name="T7" fmla="*/ 49 h 131"/>
                    <a:gd name="T8" fmla="*/ 116 w 148"/>
                    <a:gd name="T9" fmla="*/ 49 h 131"/>
                    <a:gd name="T10" fmla="*/ 116 w 148"/>
                    <a:gd name="T11" fmla="*/ 131 h 131"/>
                    <a:gd name="T12" fmla="*/ 31 w 148"/>
                    <a:gd name="T13" fmla="*/ 131 h 131"/>
                    <a:gd name="T14" fmla="*/ 31 w 148"/>
                    <a:gd name="T15" fmla="*/ 49 h 131"/>
                    <a:gd name="T16" fmla="*/ 0 w 148"/>
                    <a:gd name="T17" fmla="*/ 49 h 131"/>
                    <a:gd name="T18" fmla="*/ 0 w 148"/>
                    <a:gd name="T19" fmla="*/ 27 h 131"/>
                    <a:gd name="T20" fmla="*/ 31 w 148"/>
                    <a:gd name="T21" fmla="*/ 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8" h="131">
                      <a:moveTo>
                        <a:pt x="31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34" y="0"/>
                        <a:pt x="148" y="12"/>
                        <a:pt x="148" y="27"/>
                      </a:cubicBezTo>
                      <a:cubicBezTo>
                        <a:pt x="148" y="49"/>
                        <a:pt x="148" y="49"/>
                        <a:pt x="148" y="49"/>
                      </a:cubicBezTo>
                      <a:cubicBezTo>
                        <a:pt x="116" y="49"/>
                        <a:pt x="116" y="49"/>
                        <a:pt x="116" y="49"/>
                      </a:cubicBezTo>
                      <a:cubicBezTo>
                        <a:pt x="116" y="131"/>
                        <a:pt x="116" y="131"/>
                        <a:pt x="116" y="131"/>
                      </a:cubicBezTo>
                      <a:cubicBezTo>
                        <a:pt x="31" y="131"/>
                        <a:pt x="31" y="131"/>
                        <a:pt x="31" y="131"/>
                      </a:cubicBezTo>
                      <a:cubicBezTo>
                        <a:pt x="31" y="49"/>
                        <a:pt x="31" y="49"/>
                        <a:pt x="31" y="49"/>
                      </a:cubicBez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12"/>
                        <a:pt x="14" y="0"/>
                        <a:pt x="31" y="0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Freeform 39"/>
                <p:cNvSpPr>
                  <a:spLocks/>
                </p:cNvSpPr>
                <p:nvPr/>
              </p:nvSpPr>
              <p:spPr bwMode="auto">
                <a:xfrm>
                  <a:off x="10231438" y="2332038"/>
                  <a:ext cx="547688" cy="709612"/>
                </a:xfrm>
                <a:custGeom>
                  <a:avLst/>
                  <a:gdLst>
                    <a:gd name="T0" fmla="*/ 19 w 52"/>
                    <a:gd name="T1" fmla="*/ 68 h 68"/>
                    <a:gd name="T2" fmla="*/ 52 w 52"/>
                    <a:gd name="T3" fmla="*/ 68 h 68"/>
                    <a:gd name="T4" fmla="*/ 52 w 52"/>
                    <a:gd name="T5" fmla="*/ 48 h 68"/>
                    <a:gd name="T6" fmla="*/ 22 w 52"/>
                    <a:gd name="T7" fmla="*/ 48 h 68"/>
                    <a:gd name="T8" fmla="*/ 22 w 52"/>
                    <a:gd name="T9" fmla="*/ 0 h 68"/>
                    <a:gd name="T10" fmla="*/ 0 w 52"/>
                    <a:gd name="T11" fmla="*/ 0 h 68"/>
                    <a:gd name="T12" fmla="*/ 0 w 52"/>
                    <a:gd name="T13" fmla="*/ 51 h 68"/>
                    <a:gd name="T14" fmla="*/ 19 w 52"/>
                    <a:gd name="T1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" h="68">
                      <a:moveTo>
                        <a:pt x="19" y="68"/>
                      </a:moveTo>
                      <a:cubicBezTo>
                        <a:pt x="52" y="68"/>
                        <a:pt x="52" y="68"/>
                        <a:pt x="52" y="68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60"/>
                        <a:pt x="8" y="68"/>
                        <a:pt x="19" y="68"/>
                      </a:cubicBezTo>
                    </a:path>
                  </a:pathLst>
                </a:custGeom>
                <a:solidFill>
                  <a:srgbClr val="6E58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Rectangle 40"/>
                <p:cNvSpPr>
                  <a:spLocks noChangeArrowheads="1"/>
                </p:cNvSpPr>
                <p:nvPr/>
              </p:nvSpPr>
              <p:spPr bwMode="auto">
                <a:xfrm>
                  <a:off x="8999538" y="2332038"/>
                  <a:ext cx="241300" cy="1222375"/>
                </a:xfrm>
                <a:prstGeom prst="rect">
                  <a:avLst/>
                </a:prstGeom>
                <a:solidFill>
                  <a:srgbClr val="6E58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Freeform 41"/>
                <p:cNvSpPr>
                  <a:spLocks/>
                </p:cNvSpPr>
                <p:nvPr/>
              </p:nvSpPr>
              <p:spPr bwMode="auto">
                <a:xfrm>
                  <a:off x="8999538" y="3355975"/>
                  <a:ext cx="241300" cy="407987"/>
                </a:xfrm>
                <a:custGeom>
                  <a:avLst/>
                  <a:gdLst>
                    <a:gd name="T0" fmla="*/ 23 w 23"/>
                    <a:gd name="T1" fmla="*/ 0 h 39"/>
                    <a:gd name="T2" fmla="*/ 23 w 23"/>
                    <a:gd name="T3" fmla="*/ 39 h 39"/>
                    <a:gd name="T4" fmla="*/ 0 w 23"/>
                    <a:gd name="T5" fmla="*/ 19 h 39"/>
                    <a:gd name="T6" fmla="*/ 23 w 23"/>
                    <a:gd name="T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39">
                      <a:moveTo>
                        <a:pt x="23" y="0"/>
                      </a:move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10" y="39"/>
                        <a:pt x="0" y="30"/>
                        <a:pt x="0" y="19"/>
                      </a:cubicBezTo>
                      <a:cubicBezTo>
                        <a:pt x="0" y="8"/>
                        <a:pt x="10" y="0"/>
                        <a:pt x="23" y="0"/>
                      </a:cubicBezTo>
                    </a:path>
                  </a:pathLst>
                </a:custGeom>
                <a:solidFill>
                  <a:srgbClr val="6E58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8" name="Freeform 42"/>
                <p:cNvSpPr>
                  <a:spLocks/>
                </p:cNvSpPr>
                <p:nvPr/>
              </p:nvSpPr>
              <p:spPr bwMode="auto">
                <a:xfrm>
                  <a:off x="10536238" y="2833688"/>
                  <a:ext cx="484188" cy="207962"/>
                </a:xfrm>
                <a:custGeom>
                  <a:avLst/>
                  <a:gdLst>
                    <a:gd name="T0" fmla="*/ 0 w 46"/>
                    <a:gd name="T1" fmla="*/ 0 h 20"/>
                    <a:gd name="T2" fmla="*/ 46 w 46"/>
                    <a:gd name="T3" fmla="*/ 0 h 20"/>
                    <a:gd name="T4" fmla="*/ 23 w 46"/>
                    <a:gd name="T5" fmla="*/ 20 h 20"/>
                    <a:gd name="T6" fmla="*/ 0 w 46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6" h="20">
                      <a:moveTo>
                        <a:pt x="0" y="0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11"/>
                        <a:pt x="36" y="20"/>
                        <a:pt x="23" y="20"/>
                      </a:cubicBezTo>
                      <a:cubicBezTo>
                        <a:pt x="10" y="20"/>
                        <a:pt x="0" y="11"/>
                        <a:pt x="0" y="0"/>
                      </a:cubicBezTo>
                    </a:path>
                  </a:pathLst>
                </a:custGeom>
                <a:solidFill>
                  <a:srgbClr val="6E58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9" name="Rectangle 44"/>
                <p:cNvSpPr>
                  <a:spLocks noChangeArrowheads="1"/>
                </p:cNvSpPr>
                <p:nvPr/>
              </p:nvSpPr>
              <p:spPr bwMode="auto">
                <a:xfrm>
                  <a:off x="8999538" y="2332038"/>
                  <a:ext cx="241300" cy="61912"/>
                </a:xfrm>
                <a:prstGeom prst="rect">
                  <a:avLst/>
                </a:prstGeom>
                <a:solidFill>
                  <a:srgbClr val="4B39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0" name="Rectangle 45"/>
                <p:cNvSpPr>
                  <a:spLocks noChangeArrowheads="1"/>
                </p:cNvSpPr>
                <p:nvPr/>
              </p:nvSpPr>
              <p:spPr bwMode="auto">
                <a:xfrm>
                  <a:off x="10231438" y="2332038"/>
                  <a:ext cx="231775" cy="61912"/>
                </a:xfrm>
                <a:prstGeom prst="rect">
                  <a:avLst/>
                </a:prstGeom>
                <a:solidFill>
                  <a:srgbClr val="4B39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1" name="Freeform 46"/>
                <p:cNvSpPr>
                  <a:spLocks/>
                </p:cNvSpPr>
                <p:nvPr/>
              </p:nvSpPr>
              <p:spPr bwMode="auto">
                <a:xfrm>
                  <a:off x="9947275" y="4819650"/>
                  <a:ext cx="536575" cy="241300"/>
                </a:xfrm>
                <a:custGeom>
                  <a:avLst/>
                  <a:gdLst>
                    <a:gd name="T0" fmla="*/ 22 w 51"/>
                    <a:gd name="T1" fmla="*/ 0 h 23"/>
                    <a:gd name="T2" fmla="*/ 51 w 51"/>
                    <a:gd name="T3" fmla="*/ 23 h 23"/>
                    <a:gd name="T4" fmla="*/ 22 w 51"/>
                    <a:gd name="T5" fmla="*/ 23 h 23"/>
                    <a:gd name="T6" fmla="*/ 0 w 51"/>
                    <a:gd name="T7" fmla="*/ 23 h 23"/>
                    <a:gd name="T8" fmla="*/ 0 w 51"/>
                    <a:gd name="T9" fmla="*/ 0 h 23"/>
                    <a:gd name="T10" fmla="*/ 22 w 51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1" h="23">
                      <a:moveTo>
                        <a:pt x="22" y="0"/>
                      </a:moveTo>
                      <a:cubicBezTo>
                        <a:pt x="37" y="0"/>
                        <a:pt x="50" y="10"/>
                        <a:pt x="51" y="23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5741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2" name="Freeform 47"/>
                <p:cNvSpPr>
                  <a:spLocks/>
                </p:cNvSpPr>
                <p:nvPr/>
              </p:nvSpPr>
              <p:spPr bwMode="auto">
                <a:xfrm>
                  <a:off x="9483725" y="1609725"/>
                  <a:ext cx="515938" cy="366712"/>
                </a:xfrm>
                <a:custGeom>
                  <a:avLst/>
                  <a:gdLst>
                    <a:gd name="T0" fmla="*/ 0 w 49"/>
                    <a:gd name="T1" fmla="*/ 27 h 35"/>
                    <a:gd name="T2" fmla="*/ 26 w 49"/>
                    <a:gd name="T3" fmla="*/ 35 h 35"/>
                    <a:gd name="T4" fmla="*/ 49 w 49"/>
                    <a:gd name="T5" fmla="*/ 27 h 35"/>
                    <a:gd name="T6" fmla="*/ 49 w 49"/>
                    <a:gd name="T7" fmla="*/ 0 h 35"/>
                    <a:gd name="T8" fmla="*/ 0 w 49"/>
                    <a:gd name="T9" fmla="*/ 0 h 35"/>
                    <a:gd name="T10" fmla="*/ 0 w 49"/>
                    <a:gd name="T11" fmla="*/ 27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35">
                      <a:moveTo>
                        <a:pt x="0" y="27"/>
                      </a:moveTo>
                      <a:cubicBezTo>
                        <a:pt x="0" y="33"/>
                        <a:pt x="26" y="35"/>
                        <a:pt x="26" y="35"/>
                      </a:cubicBezTo>
                      <a:cubicBezTo>
                        <a:pt x="26" y="35"/>
                        <a:pt x="49" y="32"/>
                        <a:pt x="49" y="27"/>
                      </a:cubicBezTo>
                      <a:cubicBezTo>
                        <a:pt x="49" y="22"/>
                        <a:pt x="49" y="0"/>
                        <a:pt x="4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22"/>
                        <a:pt x="0" y="27"/>
                      </a:cubicBezTo>
                      <a:close/>
                    </a:path>
                  </a:pathLst>
                </a:custGeom>
                <a:solidFill>
                  <a:srgbClr val="6E58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3" name="Freeform 48"/>
                <p:cNvSpPr>
                  <a:spLocks/>
                </p:cNvSpPr>
                <p:nvPr/>
              </p:nvSpPr>
              <p:spPr bwMode="auto">
                <a:xfrm>
                  <a:off x="9483725" y="1609725"/>
                  <a:ext cx="515938" cy="188912"/>
                </a:xfrm>
                <a:custGeom>
                  <a:avLst/>
                  <a:gdLst>
                    <a:gd name="T0" fmla="*/ 0 w 49"/>
                    <a:gd name="T1" fmla="*/ 14 h 18"/>
                    <a:gd name="T2" fmla="*/ 26 w 49"/>
                    <a:gd name="T3" fmla="*/ 18 h 18"/>
                    <a:gd name="T4" fmla="*/ 49 w 49"/>
                    <a:gd name="T5" fmla="*/ 14 h 18"/>
                    <a:gd name="T6" fmla="*/ 49 w 49"/>
                    <a:gd name="T7" fmla="*/ 0 h 18"/>
                    <a:gd name="T8" fmla="*/ 0 w 49"/>
                    <a:gd name="T9" fmla="*/ 0 h 18"/>
                    <a:gd name="T10" fmla="*/ 0 w 49"/>
                    <a:gd name="T11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18">
                      <a:moveTo>
                        <a:pt x="0" y="14"/>
                      </a:moveTo>
                      <a:cubicBezTo>
                        <a:pt x="0" y="16"/>
                        <a:pt x="26" y="18"/>
                        <a:pt x="26" y="18"/>
                      </a:cubicBezTo>
                      <a:cubicBezTo>
                        <a:pt x="26" y="18"/>
                        <a:pt x="49" y="16"/>
                        <a:pt x="49" y="14"/>
                      </a:cubicBezTo>
                      <a:cubicBezTo>
                        <a:pt x="49" y="11"/>
                        <a:pt x="49" y="0"/>
                        <a:pt x="4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1"/>
                        <a:pt x="0" y="14"/>
                      </a:cubicBezTo>
                      <a:close/>
                    </a:path>
                  </a:pathLst>
                </a:custGeom>
                <a:solidFill>
                  <a:srgbClr val="4B39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4" name="Freeform 49"/>
                <p:cNvSpPr>
                  <a:spLocks/>
                </p:cNvSpPr>
                <p:nvPr/>
              </p:nvSpPr>
              <p:spPr bwMode="auto">
                <a:xfrm>
                  <a:off x="9315450" y="554038"/>
                  <a:ext cx="831850" cy="1139825"/>
                </a:xfrm>
                <a:custGeom>
                  <a:avLst/>
                  <a:gdLst>
                    <a:gd name="T0" fmla="*/ 77 w 79"/>
                    <a:gd name="T1" fmla="*/ 27 h 109"/>
                    <a:gd name="T2" fmla="*/ 62 w 79"/>
                    <a:gd name="T3" fmla="*/ 0 h 109"/>
                    <a:gd name="T4" fmla="*/ 20 w 79"/>
                    <a:gd name="T5" fmla="*/ 0 h 109"/>
                    <a:gd name="T6" fmla="*/ 7 w 79"/>
                    <a:gd name="T7" fmla="*/ 25 h 109"/>
                    <a:gd name="T8" fmla="*/ 7 w 79"/>
                    <a:gd name="T9" fmla="*/ 39 h 109"/>
                    <a:gd name="T10" fmla="*/ 0 w 79"/>
                    <a:gd name="T11" fmla="*/ 41 h 109"/>
                    <a:gd name="T12" fmla="*/ 0 w 79"/>
                    <a:gd name="T13" fmla="*/ 43 h 109"/>
                    <a:gd name="T14" fmla="*/ 0 w 79"/>
                    <a:gd name="T15" fmla="*/ 55 h 109"/>
                    <a:gd name="T16" fmla="*/ 1 w 79"/>
                    <a:gd name="T17" fmla="*/ 62 h 109"/>
                    <a:gd name="T18" fmla="*/ 1 w 79"/>
                    <a:gd name="T19" fmla="*/ 90 h 109"/>
                    <a:gd name="T20" fmla="*/ 45 w 79"/>
                    <a:gd name="T21" fmla="*/ 109 h 109"/>
                    <a:gd name="T22" fmla="*/ 79 w 79"/>
                    <a:gd name="T23" fmla="*/ 90 h 109"/>
                    <a:gd name="T24" fmla="*/ 79 w 79"/>
                    <a:gd name="T25" fmla="*/ 74 h 109"/>
                    <a:gd name="T26" fmla="*/ 77 w 79"/>
                    <a:gd name="T27" fmla="*/ 27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9" h="109">
                      <a:moveTo>
                        <a:pt x="77" y="27"/>
                      </a:moveTo>
                      <a:cubicBezTo>
                        <a:pt x="77" y="24"/>
                        <a:pt x="71" y="0"/>
                        <a:pt x="62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2" y="0"/>
                        <a:pt x="7" y="17"/>
                        <a:pt x="7" y="25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0" y="42"/>
                        <a:pt x="0" y="43"/>
                        <a:pt x="0" y="43"/>
                      </a:cubicBezTo>
                      <a:cubicBezTo>
                        <a:pt x="0" y="47"/>
                        <a:pt x="0" y="51"/>
                        <a:pt x="0" y="55"/>
                      </a:cubicBezTo>
                      <a:cubicBezTo>
                        <a:pt x="0" y="57"/>
                        <a:pt x="0" y="60"/>
                        <a:pt x="1" y="62"/>
                      </a:cubicBezTo>
                      <a:cubicBezTo>
                        <a:pt x="1" y="61"/>
                        <a:pt x="1" y="90"/>
                        <a:pt x="1" y="90"/>
                      </a:cubicBezTo>
                      <a:cubicBezTo>
                        <a:pt x="6" y="109"/>
                        <a:pt x="32" y="109"/>
                        <a:pt x="45" y="109"/>
                      </a:cubicBezTo>
                      <a:cubicBezTo>
                        <a:pt x="58" y="109"/>
                        <a:pt x="76" y="103"/>
                        <a:pt x="79" y="90"/>
                      </a:cubicBezTo>
                      <a:cubicBezTo>
                        <a:pt x="79" y="74"/>
                        <a:pt x="79" y="74"/>
                        <a:pt x="79" y="74"/>
                      </a:cubicBezTo>
                      <a:cubicBezTo>
                        <a:pt x="79" y="74"/>
                        <a:pt x="79" y="34"/>
                        <a:pt x="77" y="27"/>
                      </a:cubicBezTo>
                    </a:path>
                  </a:pathLst>
                </a:custGeom>
                <a:solidFill>
                  <a:srgbClr val="6E58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5" name="Freeform 50"/>
                <p:cNvSpPr>
                  <a:spLocks/>
                </p:cNvSpPr>
                <p:nvPr/>
              </p:nvSpPr>
              <p:spPr bwMode="auto">
                <a:xfrm>
                  <a:off x="9663113" y="1411288"/>
                  <a:ext cx="157163" cy="41275"/>
                </a:xfrm>
                <a:custGeom>
                  <a:avLst/>
                  <a:gdLst>
                    <a:gd name="T0" fmla="*/ 15 w 15"/>
                    <a:gd name="T1" fmla="*/ 0 h 4"/>
                    <a:gd name="T2" fmla="*/ 8 w 15"/>
                    <a:gd name="T3" fmla="*/ 4 h 4"/>
                    <a:gd name="T4" fmla="*/ 0 w 15"/>
                    <a:gd name="T5" fmla="*/ 0 h 4"/>
                    <a:gd name="T6" fmla="*/ 15 w 15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5" h="4">
                      <a:moveTo>
                        <a:pt x="15" y="0"/>
                      </a:moveTo>
                      <a:cubicBezTo>
                        <a:pt x="15" y="2"/>
                        <a:pt x="12" y="4"/>
                        <a:pt x="8" y="4"/>
                      </a:cubicBezTo>
                      <a:cubicBezTo>
                        <a:pt x="3" y="4"/>
                        <a:pt x="0" y="2"/>
                        <a:pt x="0" y="0"/>
                      </a:cubicBez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6" name="Freeform 51"/>
                <p:cNvSpPr>
                  <a:spLocks/>
                </p:cNvSpPr>
                <p:nvPr/>
              </p:nvSpPr>
              <p:spPr bwMode="auto">
                <a:xfrm>
                  <a:off x="9324975" y="1192213"/>
                  <a:ext cx="74613" cy="125412"/>
                </a:xfrm>
                <a:custGeom>
                  <a:avLst/>
                  <a:gdLst>
                    <a:gd name="T0" fmla="*/ 7 w 7"/>
                    <a:gd name="T1" fmla="*/ 0 h 12"/>
                    <a:gd name="T2" fmla="*/ 4 w 7"/>
                    <a:gd name="T3" fmla="*/ 4 h 12"/>
                    <a:gd name="T4" fmla="*/ 0 w 7"/>
                    <a:gd name="T5" fmla="*/ 8 h 12"/>
                    <a:gd name="T6" fmla="*/ 0 w 7"/>
                    <a:gd name="T7" fmla="*/ 12 h 12"/>
                    <a:gd name="T8" fmla="*/ 0 w 7"/>
                    <a:gd name="T9" fmla="*/ 12 h 12"/>
                    <a:gd name="T10" fmla="*/ 3 w 7"/>
                    <a:gd name="T11" fmla="*/ 11 h 12"/>
                    <a:gd name="T12" fmla="*/ 3 w 7"/>
                    <a:gd name="T13" fmla="*/ 11 h 12"/>
                    <a:gd name="T14" fmla="*/ 4 w 7"/>
                    <a:gd name="T15" fmla="*/ 10 h 12"/>
                    <a:gd name="T16" fmla="*/ 7 w 7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12">
                      <a:moveTo>
                        <a:pt x="7" y="0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3" y="6"/>
                        <a:pt x="2" y="7"/>
                        <a:pt x="0" y="8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1" y="12"/>
                        <a:pt x="2" y="12"/>
                        <a:pt x="3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1"/>
                        <a:pt x="4" y="10"/>
                        <a:pt x="4" y="10"/>
                      </a:cubicBezTo>
                      <a:cubicBezTo>
                        <a:pt x="7" y="5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4B39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7" name="Freeform 52"/>
                <p:cNvSpPr>
                  <a:spLocks/>
                </p:cNvSpPr>
                <p:nvPr/>
              </p:nvSpPr>
              <p:spPr bwMode="auto">
                <a:xfrm>
                  <a:off x="9263063" y="449263"/>
                  <a:ext cx="936625" cy="679450"/>
                </a:xfrm>
                <a:custGeom>
                  <a:avLst/>
                  <a:gdLst>
                    <a:gd name="T0" fmla="*/ 88 w 89"/>
                    <a:gd name="T1" fmla="*/ 29 h 65"/>
                    <a:gd name="T2" fmla="*/ 46 w 89"/>
                    <a:gd name="T3" fmla="*/ 0 h 65"/>
                    <a:gd name="T4" fmla="*/ 46 w 89"/>
                    <a:gd name="T5" fmla="*/ 0 h 65"/>
                    <a:gd name="T6" fmla="*/ 46 w 89"/>
                    <a:gd name="T7" fmla="*/ 0 h 65"/>
                    <a:gd name="T8" fmla="*/ 45 w 89"/>
                    <a:gd name="T9" fmla="*/ 0 h 65"/>
                    <a:gd name="T10" fmla="*/ 44 w 89"/>
                    <a:gd name="T11" fmla="*/ 0 h 65"/>
                    <a:gd name="T12" fmla="*/ 43 w 89"/>
                    <a:gd name="T13" fmla="*/ 0 h 65"/>
                    <a:gd name="T14" fmla="*/ 43 w 89"/>
                    <a:gd name="T15" fmla="*/ 0 h 65"/>
                    <a:gd name="T16" fmla="*/ 2 w 89"/>
                    <a:gd name="T17" fmla="*/ 29 h 65"/>
                    <a:gd name="T18" fmla="*/ 2 w 89"/>
                    <a:gd name="T19" fmla="*/ 52 h 65"/>
                    <a:gd name="T20" fmla="*/ 5 w 89"/>
                    <a:gd name="T21" fmla="*/ 54 h 65"/>
                    <a:gd name="T22" fmla="*/ 5 w 89"/>
                    <a:gd name="T23" fmla="*/ 54 h 65"/>
                    <a:gd name="T24" fmla="*/ 11 w 89"/>
                    <a:gd name="T25" fmla="*/ 65 h 65"/>
                    <a:gd name="T26" fmla="*/ 12 w 89"/>
                    <a:gd name="T27" fmla="*/ 34 h 65"/>
                    <a:gd name="T28" fmla="*/ 45 w 89"/>
                    <a:gd name="T29" fmla="*/ 16 h 65"/>
                    <a:gd name="T30" fmla="*/ 78 w 89"/>
                    <a:gd name="T31" fmla="*/ 34 h 65"/>
                    <a:gd name="T32" fmla="*/ 79 w 89"/>
                    <a:gd name="T33" fmla="*/ 65 h 65"/>
                    <a:gd name="T34" fmla="*/ 84 w 89"/>
                    <a:gd name="T35" fmla="*/ 54 h 65"/>
                    <a:gd name="T36" fmla="*/ 84 w 89"/>
                    <a:gd name="T37" fmla="*/ 54 h 65"/>
                    <a:gd name="T38" fmla="*/ 88 w 89"/>
                    <a:gd name="T39" fmla="*/ 52 h 65"/>
                    <a:gd name="T40" fmla="*/ 88 w 89"/>
                    <a:gd name="T41" fmla="*/ 29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9" h="65">
                      <a:moveTo>
                        <a:pt x="88" y="29"/>
                      </a:moveTo>
                      <a:cubicBezTo>
                        <a:pt x="86" y="11"/>
                        <a:pt x="71" y="1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19" y="1"/>
                        <a:pt x="4" y="11"/>
                        <a:pt x="2" y="29"/>
                      </a:cubicBezTo>
                      <a:cubicBezTo>
                        <a:pt x="1" y="33"/>
                        <a:pt x="0" y="52"/>
                        <a:pt x="2" y="52"/>
                      </a:cubicBezTo>
                      <a:cubicBezTo>
                        <a:pt x="3" y="53"/>
                        <a:pt x="5" y="54"/>
                        <a:pt x="5" y="54"/>
                      </a:cubicBezTo>
                      <a:cubicBezTo>
                        <a:pt x="5" y="54"/>
                        <a:pt x="5" y="54"/>
                        <a:pt x="5" y="54"/>
                      </a:cubicBezTo>
                      <a:cubicBezTo>
                        <a:pt x="9" y="56"/>
                        <a:pt x="11" y="60"/>
                        <a:pt x="11" y="65"/>
                      </a:cubicBezTo>
                      <a:cubicBezTo>
                        <a:pt x="11" y="65"/>
                        <a:pt x="12" y="51"/>
                        <a:pt x="12" y="34"/>
                      </a:cubicBezTo>
                      <a:cubicBezTo>
                        <a:pt x="12" y="24"/>
                        <a:pt x="25" y="16"/>
                        <a:pt x="45" y="16"/>
                      </a:cubicBezTo>
                      <a:cubicBezTo>
                        <a:pt x="65" y="16"/>
                        <a:pt x="78" y="24"/>
                        <a:pt x="78" y="34"/>
                      </a:cubicBezTo>
                      <a:cubicBezTo>
                        <a:pt x="78" y="51"/>
                        <a:pt x="79" y="65"/>
                        <a:pt x="79" y="65"/>
                      </a:cubicBezTo>
                      <a:cubicBezTo>
                        <a:pt x="79" y="60"/>
                        <a:pt x="81" y="56"/>
                        <a:pt x="84" y="54"/>
                      </a:cubicBezTo>
                      <a:cubicBezTo>
                        <a:pt x="84" y="54"/>
                        <a:pt x="84" y="54"/>
                        <a:pt x="84" y="54"/>
                      </a:cubicBezTo>
                      <a:cubicBezTo>
                        <a:pt x="84" y="54"/>
                        <a:pt x="87" y="53"/>
                        <a:pt x="88" y="52"/>
                      </a:cubicBezTo>
                      <a:cubicBezTo>
                        <a:pt x="89" y="52"/>
                        <a:pt x="89" y="33"/>
                        <a:pt x="88" y="29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8" name="Freeform 53"/>
                <p:cNvSpPr>
                  <a:spLocks/>
                </p:cNvSpPr>
                <p:nvPr/>
              </p:nvSpPr>
              <p:spPr bwMode="auto">
                <a:xfrm>
                  <a:off x="10072688" y="1192213"/>
                  <a:ext cx="74613" cy="125412"/>
                </a:xfrm>
                <a:custGeom>
                  <a:avLst/>
                  <a:gdLst>
                    <a:gd name="T0" fmla="*/ 0 w 7"/>
                    <a:gd name="T1" fmla="*/ 0 h 12"/>
                    <a:gd name="T2" fmla="*/ 2 w 7"/>
                    <a:gd name="T3" fmla="*/ 4 h 12"/>
                    <a:gd name="T4" fmla="*/ 7 w 7"/>
                    <a:gd name="T5" fmla="*/ 8 h 12"/>
                    <a:gd name="T6" fmla="*/ 7 w 7"/>
                    <a:gd name="T7" fmla="*/ 12 h 12"/>
                    <a:gd name="T8" fmla="*/ 6 w 7"/>
                    <a:gd name="T9" fmla="*/ 12 h 12"/>
                    <a:gd name="T10" fmla="*/ 4 w 7"/>
                    <a:gd name="T11" fmla="*/ 11 h 12"/>
                    <a:gd name="T12" fmla="*/ 4 w 7"/>
                    <a:gd name="T13" fmla="*/ 11 h 12"/>
                    <a:gd name="T14" fmla="*/ 2 w 7"/>
                    <a:gd name="T15" fmla="*/ 10 h 12"/>
                    <a:gd name="T16" fmla="*/ 0 w 7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12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6"/>
                        <a:pt x="5" y="7"/>
                        <a:pt x="7" y="8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2"/>
                        <a:pt x="5" y="12"/>
                        <a:pt x="4" y="11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3" y="11"/>
                        <a:pt x="3" y="10"/>
                        <a:pt x="2" y="10"/>
                      </a:cubicBezTo>
                      <a:cubicBezTo>
                        <a:pt x="0" y="5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4B39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9" name="Freeform 54"/>
                <p:cNvSpPr>
                  <a:spLocks/>
                </p:cNvSpPr>
                <p:nvPr/>
              </p:nvSpPr>
              <p:spPr bwMode="auto">
                <a:xfrm>
                  <a:off x="9220200" y="962025"/>
                  <a:ext cx="188913" cy="323850"/>
                </a:xfrm>
                <a:custGeom>
                  <a:avLst/>
                  <a:gdLst>
                    <a:gd name="T0" fmla="*/ 16 w 18"/>
                    <a:gd name="T1" fmla="*/ 14 h 31"/>
                    <a:gd name="T2" fmla="*/ 12 w 18"/>
                    <a:gd name="T3" fmla="*/ 30 h 31"/>
                    <a:gd name="T4" fmla="*/ 2 w 18"/>
                    <a:gd name="T5" fmla="*/ 17 h 31"/>
                    <a:gd name="T6" fmla="*/ 5 w 18"/>
                    <a:gd name="T7" fmla="*/ 1 h 31"/>
                    <a:gd name="T8" fmla="*/ 16 w 18"/>
                    <a:gd name="T9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31">
                      <a:moveTo>
                        <a:pt x="16" y="14"/>
                      </a:moveTo>
                      <a:cubicBezTo>
                        <a:pt x="18" y="22"/>
                        <a:pt x="16" y="29"/>
                        <a:pt x="12" y="30"/>
                      </a:cubicBezTo>
                      <a:cubicBezTo>
                        <a:pt x="8" y="31"/>
                        <a:pt x="4" y="25"/>
                        <a:pt x="2" y="17"/>
                      </a:cubicBezTo>
                      <a:cubicBezTo>
                        <a:pt x="0" y="10"/>
                        <a:pt x="1" y="2"/>
                        <a:pt x="5" y="1"/>
                      </a:cubicBezTo>
                      <a:cubicBezTo>
                        <a:pt x="9" y="0"/>
                        <a:pt x="14" y="6"/>
                        <a:pt x="16" y="14"/>
                      </a:cubicBezTo>
                    </a:path>
                  </a:pathLst>
                </a:custGeom>
                <a:solidFill>
                  <a:srgbClr val="6E58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0" name="Freeform 55"/>
                <p:cNvSpPr>
                  <a:spLocks/>
                </p:cNvSpPr>
                <p:nvPr/>
              </p:nvSpPr>
              <p:spPr bwMode="auto">
                <a:xfrm>
                  <a:off x="10063163" y="962025"/>
                  <a:ext cx="188913" cy="323850"/>
                </a:xfrm>
                <a:custGeom>
                  <a:avLst/>
                  <a:gdLst>
                    <a:gd name="T0" fmla="*/ 2 w 18"/>
                    <a:gd name="T1" fmla="*/ 14 h 31"/>
                    <a:gd name="T2" fmla="*/ 5 w 18"/>
                    <a:gd name="T3" fmla="*/ 30 h 31"/>
                    <a:gd name="T4" fmla="*/ 16 w 18"/>
                    <a:gd name="T5" fmla="*/ 17 h 31"/>
                    <a:gd name="T6" fmla="*/ 12 w 18"/>
                    <a:gd name="T7" fmla="*/ 1 h 31"/>
                    <a:gd name="T8" fmla="*/ 2 w 18"/>
                    <a:gd name="T9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31">
                      <a:moveTo>
                        <a:pt x="2" y="14"/>
                      </a:moveTo>
                      <a:cubicBezTo>
                        <a:pt x="0" y="22"/>
                        <a:pt x="1" y="29"/>
                        <a:pt x="5" y="30"/>
                      </a:cubicBezTo>
                      <a:cubicBezTo>
                        <a:pt x="9" y="31"/>
                        <a:pt x="14" y="25"/>
                        <a:pt x="16" y="17"/>
                      </a:cubicBezTo>
                      <a:cubicBezTo>
                        <a:pt x="18" y="10"/>
                        <a:pt x="16" y="2"/>
                        <a:pt x="12" y="1"/>
                      </a:cubicBezTo>
                      <a:cubicBezTo>
                        <a:pt x="9" y="0"/>
                        <a:pt x="4" y="6"/>
                        <a:pt x="2" y="14"/>
                      </a:cubicBezTo>
                    </a:path>
                  </a:pathLst>
                </a:custGeom>
                <a:solidFill>
                  <a:srgbClr val="6E58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1" name="Rectangle 56"/>
                <p:cNvSpPr>
                  <a:spLocks noChangeArrowheads="1"/>
                </p:cNvSpPr>
                <p:nvPr/>
              </p:nvSpPr>
              <p:spPr bwMode="auto">
                <a:xfrm>
                  <a:off x="9388475" y="919163"/>
                  <a:ext cx="1588" cy="42862"/>
                </a:xfrm>
                <a:prstGeom prst="rect">
                  <a:avLst/>
                </a:prstGeom>
                <a:solidFill>
                  <a:srgbClr val="4040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2" name="Freeform 57"/>
                <p:cNvSpPr>
                  <a:spLocks/>
                </p:cNvSpPr>
                <p:nvPr/>
              </p:nvSpPr>
              <p:spPr bwMode="auto">
                <a:xfrm>
                  <a:off x="9378950" y="857250"/>
                  <a:ext cx="704850" cy="428625"/>
                </a:xfrm>
                <a:custGeom>
                  <a:avLst/>
                  <a:gdLst>
                    <a:gd name="T0" fmla="*/ 34 w 67"/>
                    <a:gd name="T1" fmla="*/ 0 h 41"/>
                    <a:gd name="T2" fmla="*/ 34 w 67"/>
                    <a:gd name="T3" fmla="*/ 0 h 41"/>
                    <a:gd name="T4" fmla="*/ 1 w 67"/>
                    <a:gd name="T5" fmla="*/ 5 h 41"/>
                    <a:gd name="T6" fmla="*/ 1 w 67"/>
                    <a:gd name="T7" fmla="*/ 6 h 41"/>
                    <a:gd name="T8" fmla="*/ 1 w 67"/>
                    <a:gd name="T9" fmla="*/ 10 h 41"/>
                    <a:gd name="T10" fmla="*/ 1 w 67"/>
                    <a:gd name="T11" fmla="*/ 10 h 41"/>
                    <a:gd name="T12" fmla="*/ 0 w 67"/>
                    <a:gd name="T13" fmla="*/ 22 h 41"/>
                    <a:gd name="T14" fmla="*/ 1 w 67"/>
                    <a:gd name="T15" fmla="*/ 24 h 41"/>
                    <a:gd name="T16" fmla="*/ 2 w 67"/>
                    <a:gd name="T17" fmla="*/ 33 h 41"/>
                    <a:gd name="T18" fmla="*/ 2 w 67"/>
                    <a:gd name="T19" fmla="*/ 32 h 41"/>
                    <a:gd name="T20" fmla="*/ 1 w 67"/>
                    <a:gd name="T21" fmla="*/ 36 h 41"/>
                    <a:gd name="T22" fmla="*/ 5 w 67"/>
                    <a:gd name="T23" fmla="*/ 38 h 41"/>
                    <a:gd name="T24" fmla="*/ 24 w 67"/>
                    <a:gd name="T25" fmla="*/ 41 h 41"/>
                    <a:gd name="T26" fmla="*/ 26 w 67"/>
                    <a:gd name="T27" fmla="*/ 41 h 41"/>
                    <a:gd name="T28" fmla="*/ 30 w 67"/>
                    <a:gd name="T29" fmla="*/ 36 h 41"/>
                    <a:gd name="T30" fmla="*/ 32 w 67"/>
                    <a:gd name="T31" fmla="*/ 30 h 41"/>
                    <a:gd name="T32" fmla="*/ 32 w 67"/>
                    <a:gd name="T33" fmla="*/ 30 h 41"/>
                    <a:gd name="T34" fmla="*/ 32 w 67"/>
                    <a:gd name="T35" fmla="*/ 30 h 41"/>
                    <a:gd name="T36" fmla="*/ 34 w 67"/>
                    <a:gd name="T37" fmla="*/ 30 h 41"/>
                    <a:gd name="T38" fmla="*/ 35 w 67"/>
                    <a:gd name="T39" fmla="*/ 30 h 41"/>
                    <a:gd name="T40" fmla="*/ 35 w 67"/>
                    <a:gd name="T41" fmla="*/ 30 h 41"/>
                    <a:gd name="T42" fmla="*/ 35 w 67"/>
                    <a:gd name="T43" fmla="*/ 30 h 41"/>
                    <a:gd name="T44" fmla="*/ 37 w 67"/>
                    <a:gd name="T45" fmla="*/ 36 h 41"/>
                    <a:gd name="T46" fmla="*/ 41 w 67"/>
                    <a:gd name="T47" fmla="*/ 41 h 41"/>
                    <a:gd name="T48" fmla="*/ 43 w 67"/>
                    <a:gd name="T49" fmla="*/ 41 h 41"/>
                    <a:gd name="T50" fmla="*/ 62 w 67"/>
                    <a:gd name="T51" fmla="*/ 38 h 41"/>
                    <a:gd name="T52" fmla="*/ 66 w 67"/>
                    <a:gd name="T53" fmla="*/ 36 h 41"/>
                    <a:gd name="T54" fmla="*/ 66 w 67"/>
                    <a:gd name="T55" fmla="*/ 32 h 41"/>
                    <a:gd name="T56" fmla="*/ 66 w 67"/>
                    <a:gd name="T57" fmla="*/ 33 h 41"/>
                    <a:gd name="T58" fmla="*/ 67 w 67"/>
                    <a:gd name="T59" fmla="*/ 24 h 41"/>
                    <a:gd name="T60" fmla="*/ 67 w 67"/>
                    <a:gd name="T61" fmla="*/ 22 h 41"/>
                    <a:gd name="T62" fmla="*/ 67 w 67"/>
                    <a:gd name="T63" fmla="*/ 5 h 41"/>
                    <a:gd name="T64" fmla="*/ 34 w 67"/>
                    <a:gd name="T65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7" h="41">
                      <a:moveTo>
                        <a:pt x="34" y="0"/>
                      </a:move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29" y="0"/>
                        <a:pt x="11" y="0"/>
                        <a:pt x="1" y="5"/>
                      </a:cubicBezTo>
                      <a:cubicBezTo>
                        <a:pt x="1" y="5"/>
                        <a:pt x="1" y="5"/>
                        <a:pt x="1" y="6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15"/>
                        <a:pt x="0" y="19"/>
                        <a:pt x="0" y="22"/>
                      </a:cubicBezTo>
                      <a:cubicBezTo>
                        <a:pt x="0" y="23"/>
                        <a:pt x="1" y="23"/>
                        <a:pt x="1" y="24"/>
                      </a:cubicBezTo>
                      <a:cubicBezTo>
                        <a:pt x="2" y="27"/>
                        <a:pt x="2" y="30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2" y="32"/>
                        <a:pt x="2" y="34"/>
                        <a:pt x="1" y="36"/>
                      </a:cubicBezTo>
                      <a:cubicBezTo>
                        <a:pt x="2" y="37"/>
                        <a:pt x="3" y="38"/>
                        <a:pt x="5" y="38"/>
                      </a:cubicBezTo>
                      <a:cubicBezTo>
                        <a:pt x="13" y="40"/>
                        <a:pt x="21" y="41"/>
                        <a:pt x="24" y="41"/>
                      </a:cubicBezTo>
                      <a:cubicBezTo>
                        <a:pt x="25" y="41"/>
                        <a:pt x="26" y="41"/>
                        <a:pt x="26" y="41"/>
                      </a:cubicBezTo>
                      <a:cubicBezTo>
                        <a:pt x="29" y="40"/>
                        <a:pt x="30" y="38"/>
                        <a:pt x="30" y="36"/>
                      </a:cubicBezTo>
                      <a:cubicBezTo>
                        <a:pt x="30" y="34"/>
                        <a:pt x="32" y="30"/>
                        <a:pt x="32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30"/>
                        <a:pt x="33" y="30"/>
                        <a:pt x="34" y="30"/>
                      </a:cubicBezTo>
                      <a:cubicBezTo>
                        <a:pt x="34" y="30"/>
                        <a:pt x="35" y="30"/>
                        <a:pt x="35" y="30"/>
                      </a:cubicBezTo>
                      <a:cubicBezTo>
                        <a:pt x="35" y="30"/>
                        <a:pt x="35" y="30"/>
                        <a:pt x="35" y="30"/>
                      </a:cubicBezTo>
                      <a:cubicBezTo>
                        <a:pt x="35" y="30"/>
                        <a:pt x="35" y="30"/>
                        <a:pt x="35" y="30"/>
                      </a:cubicBezTo>
                      <a:cubicBezTo>
                        <a:pt x="35" y="30"/>
                        <a:pt x="37" y="34"/>
                        <a:pt x="37" y="36"/>
                      </a:cubicBezTo>
                      <a:cubicBezTo>
                        <a:pt x="37" y="38"/>
                        <a:pt x="38" y="40"/>
                        <a:pt x="41" y="41"/>
                      </a:cubicBezTo>
                      <a:cubicBezTo>
                        <a:pt x="41" y="41"/>
                        <a:pt x="42" y="41"/>
                        <a:pt x="43" y="41"/>
                      </a:cubicBezTo>
                      <a:cubicBezTo>
                        <a:pt x="46" y="41"/>
                        <a:pt x="54" y="40"/>
                        <a:pt x="62" y="38"/>
                      </a:cubicBezTo>
                      <a:cubicBezTo>
                        <a:pt x="64" y="38"/>
                        <a:pt x="65" y="37"/>
                        <a:pt x="66" y="36"/>
                      </a:cubicBezTo>
                      <a:cubicBezTo>
                        <a:pt x="66" y="34"/>
                        <a:pt x="66" y="32"/>
                        <a:pt x="66" y="32"/>
                      </a:cubicBezTo>
                      <a:cubicBezTo>
                        <a:pt x="66" y="33"/>
                        <a:pt x="66" y="33"/>
                        <a:pt x="66" y="33"/>
                      </a:cubicBezTo>
                      <a:cubicBezTo>
                        <a:pt x="66" y="30"/>
                        <a:pt x="66" y="27"/>
                        <a:pt x="67" y="24"/>
                      </a:cubicBezTo>
                      <a:cubicBezTo>
                        <a:pt x="67" y="23"/>
                        <a:pt x="67" y="23"/>
                        <a:pt x="67" y="22"/>
                      </a:cubicBezTo>
                      <a:cubicBezTo>
                        <a:pt x="67" y="18"/>
                        <a:pt x="67" y="12"/>
                        <a:pt x="67" y="5"/>
                      </a:cubicBezTo>
                      <a:cubicBezTo>
                        <a:pt x="57" y="0"/>
                        <a:pt x="38" y="0"/>
                        <a:pt x="34" y="0"/>
                      </a:cubicBezTo>
                    </a:path>
                  </a:pathLst>
                </a:custGeom>
                <a:solidFill>
                  <a:srgbClr val="2E2C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3" name="Freeform 58"/>
                <p:cNvSpPr>
                  <a:spLocks/>
                </p:cNvSpPr>
                <p:nvPr/>
              </p:nvSpPr>
              <p:spPr bwMode="auto">
                <a:xfrm>
                  <a:off x="9388475" y="1192213"/>
                  <a:ext cx="11113" cy="41275"/>
                </a:xfrm>
                <a:custGeom>
                  <a:avLst/>
                  <a:gdLst>
                    <a:gd name="T0" fmla="*/ 1 w 1"/>
                    <a:gd name="T1" fmla="*/ 0 h 4"/>
                    <a:gd name="T2" fmla="*/ 1 w 1"/>
                    <a:gd name="T3" fmla="*/ 1 h 4"/>
                    <a:gd name="T4" fmla="*/ 0 w 1"/>
                    <a:gd name="T5" fmla="*/ 4 h 4"/>
                    <a:gd name="T6" fmla="*/ 0 w 1"/>
                    <a:gd name="T7" fmla="*/ 4 h 4"/>
                    <a:gd name="T8" fmla="*/ 1 w 1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2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2120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4" name="Freeform 59"/>
                <p:cNvSpPr>
                  <a:spLocks noEditPoints="1"/>
                </p:cNvSpPr>
                <p:nvPr/>
              </p:nvSpPr>
              <p:spPr bwMode="auto">
                <a:xfrm>
                  <a:off x="9324975" y="909638"/>
                  <a:ext cx="811213" cy="177800"/>
                </a:xfrm>
                <a:custGeom>
                  <a:avLst/>
                  <a:gdLst>
                    <a:gd name="T0" fmla="*/ 72 w 77"/>
                    <a:gd name="T1" fmla="*/ 0 h 17"/>
                    <a:gd name="T2" fmla="*/ 72 w 77"/>
                    <a:gd name="T3" fmla="*/ 17 h 17"/>
                    <a:gd name="T4" fmla="*/ 77 w 77"/>
                    <a:gd name="T5" fmla="*/ 9 h 17"/>
                    <a:gd name="T6" fmla="*/ 77 w 77"/>
                    <a:gd name="T7" fmla="*/ 3 h 17"/>
                    <a:gd name="T8" fmla="*/ 72 w 77"/>
                    <a:gd name="T9" fmla="*/ 0 h 17"/>
                    <a:gd name="T10" fmla="*/ 6 w 77"/>
                    <a:gd name="T11" fmla="*/ 0 h 17"/>
                    <a:gd name="T12" fmla="*/ 0 w 77"/>
                    <a:gd name="T13" fmla="*/ 3 h 17"/>
                    <a:gd name="T14" fmla="*/ 0 w 77"/>
                    <a:gd name="T15" fmla="*/ 8 h 17"/>
                    <a:gd name="T16" fmla="*/ 5 w 77"/>
                    <a:gd name="T17" fmla="*/ 17 h 17"/>
                    <a:gd name="T18" fmla="*/ 6 w 77"/>
                    <a:gd name="T19" fmla="*/ 5 h 17"/>
                    <a:gd name="T20" fmla="*/ 6 w 77"/>
                    <a:gd name="T21" fmla="*/ 1 h 17"/>
                    <a:gd name="T22" fmla="*/ 6 w 77"/>
                    <a:gd name="T2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7" h="17">
                      <a:moveTo>
                        <a:pt x="72" y="0"/>
                      </a:moveTo>
                      <a:cubicBezTo>
                        <a:pt x="72" y="7"/>
                        <a:pt x="72" y="13"/>
                        <a:pt x="72" y="17"/>
                      </a:cubicBezTo>
                      <a:cubicBezTo>
                        <a:pt x="73" y="14"/>
                        <a:pt x="75" y="11"/>
                        <a:pt x="77" y="9"/>
                      </a:cubicBezTo>
                      <a:cubicBezTo>
                        <a:pt x="77" y="5"/>
                        <a:pt x="77" y="3"/>
                        <a:pt x="77" y="3"/>
                      </a:cubicBezTo>
                      <a:cubicBezTo>
                        <a:pt x="76" y="2"/>
                        <a:pt x="74" y="1"/>
                        <a:pt x="72" y="0"/>
                      </a:cubicBezTo>
                      <a:moveTo>
                        <a:pt x="6" y="0"/>
                      </a:moveTo>
                      <a:cubicBezTo>
                        <a:pt x="3" y="0"/>
                        <a:pt x="2" y="1"/>
                        <a:pt x="0" y="3"/>
                      </a:cubicBezTo>
                      <a:cubicBezTo>
                        <a:pt x="0" y="3"/>
                        <a:pt x="0" y="5"/>
                        <a:pt x="0" y="8"/>
                      </a:cubicBezTo>
                      <a:cubicBezTo>
                        <a:pt x="2" y="10"/>
                        <a:pt x="4" y="13"/>
                        <a:pt x="5" y="17"/>
                      </a:cubicBezTo>
                      <a:cubicBezTo>
                        <a:pt x="5" y="14"/>
                        <a:pt x="5" y="10"/>
                        <a:pt x="6" y="5"/>
                      </a:cubicBezTo>
                      <a:cubicBezTo>
                        <a:pt x="6" y="4"/>
                        <a:pt x="6" y="2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5" name="Freeform 60"/>
                <p:cNvSpPr>
                  <a:spLocks/>
                </p:cNvSpPr>
                <p:nvPr/>
              </p:nvSpPr>
              <p:spPr bwMode="auto">
                <a:xfrm>
                  <a:off x="10072688" y="1192213"/>
                  <a:ext cx="11113" cy="41275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4 h 4"/>
                    <a:gd name="T4" fmla="*/ 1 w 1"/>
                    <a:gd name="T5" fmla="*/ 4 h 4"/>
                    <a:gd name="T6" fmla="*/ 0 w 1"/>
                    <a:gd name="T7" fmla="*/ 1 h 4"/>
                    <a:gd name="T8" fmla="*/ 0 w 1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4">
                      <a:moveTo>
                        <a:pt x="0" y="0"/>
                      </a:moveTo>
                      <a:cubicBezTo>
                        <a:pt x="0" y="0"/>
                        <a:pt x="0" y="2"/>
                        <a:pt x="0" y="4"/>
                      </a:cubicBezTo>
                      <a:cubicBezTo>
                        <a:pt x="0" y="4"/>
                        <a:pt x="1" y="4"/>
                        <a:pt x="1" y="4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2120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6" name="Freeform 61"/>
                <p:cNvSpPr>
                  <a:spLocks/>
                </p:cNvSpPr>
                <p:nvPr/>
              </p:nvSpPr>
              <p:spPr bwMode="auto">
                <a:xfrm>
                  <a:off x="9324975" y="992188"/>
                  <a:ext cx="74613" cy="241300"/>
                </a:xfrm>
                <a:custGeom>
                  <a:avLst/>
                  <a:gdLst>
                    <a:gd name="T0" fmla="*/ 0 w 7"/>
                    <a:gd name="T1" fmla="*/ 0 h 23"/>
                    <a:gd name="T2" fmla="*/ 6 w 7"/>
                    <a:gd name="T3" fmla="*/ 23 h 23"/>
                    <a:gd name="T4" fmla="*/ 7 w 7"/>
                    <a:gd name="T5" fmla="*/ 20 h 23"/>
                    <a:gd name="T6" fmla="*/ 6 w 7"/>
                    <a:gd name="T7" fmla="*/ 11 h 23"/>
                    <a:gd name="T8" fmla="*/ 5 w 7"/>
                    <a:gd name="T9" fmla="*/ 9 h 23"/>
                    <a:gd name="T10" fmla="*/ 0 w 7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23">
                      <a:moveTo>
                        <a:pt x="0" y="0"/>
                      </a:moveTo>
                      <a:cubicBezTo>
                        <a:pt x="0" y="7"/>
                        <a:pt x="1" y="18"/>
                        <a:pt x="6" y="23"/>
                      </a:cubicBezTo>
                      <a:cubicBezTo>
                        <a:pt x="6" y="22"/>
                        <a:pt x="6" y="21"/>
                        <a:pt x="7" y="20"/>
                      </a:cubicBezTo>
                      <a:cubicBezTo>
                        <a:pt x="7" y="17"/>
                        <a:pt x="7" y="14"/>
                        <a:pt x="6" y="11"/>
                      </a:cubicBezTo>
                      <a:cubicBezTo>
                        <a:pt x="6" y="10"/>
                        <a:pt x="5" y="10"/>
                        <a:pt x="5" y="9"/>
                      </a:cubicBezTo>
                      <a:cubicBezTo>
                        <a:pt x="4" y="5"/>
                        <a:pt x="2" y="2"/>
                        <a:pt x="0" y="0"/>
                      </a:cubicBezTo>
                    </a:path>
                  </a:pathLst>
                </a:custGeom>
                <a:solidFill>
                  <a:srgbClr val="2E2C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7" name="Freeform 62"/>
                <p:cNvSpPr>
                  <a:spLocks/>
                </p:cNvSpPr>
                <p:nvPr/>
              </p:nvSpPr>
              <p:spPr bwMode="auto">
                <a:xfrm>
                  <a:off x="10072688" y="1003300"/>
                  <a:ext cx="63500" cy="230187"/>
                </a:xfrm>
                <a:custGeom>
                  <a:avLst/>
                  <a:gdLst>
                    <a:gd name="T0" fmla="*/ 6 w 6"/>
                    <a:gd name="T1" fmla="*/ 0 h 22"/>
                    <a:gd name="T2" fmla="*/ 1 w 6"/>
                    <a:gd name="T3" fmla="*/ 8 h 22"/>
                    <a:gd name="T4" fmla="*/ 1 w 6"/>
                    <a:gd name="T5" fmla="*/ 10 h 22"/>
                    <a:gd name="T6" fmla="*/ 0 w 6"/>
                    <a:gd name="T7" fmla="*/ 19 h 22"/>
                    <a:gd name="T8" fmla="*/ 1 w 6"/>
                    <a:gd name="T9" fmla="*/ 22 h 22"/>
                    <a:gd name="T10" fmla="*/ 6 w 6"/>
                    <a:gd name="T11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22">
                      <a:moveTo>
                        <a:pt x="6" y="0"/>
                      </a:moveTo>
                      <a:cubicBezTo>
                        <a:pt x="4" y="2"/>
                        <a:pt x="2" y="5"/>
                        <a:pt x="1" y="8"/>
                      </a:cubicBezTo>
                      <a:cubicBezTo>
                        <a:pt x="1" y="9"/>
                        <a:pt x="1" y="9"/>
                        <a:pt x="1" y="10"/>
                      </a:cubicBezTo>
                      <a:cubicBezTo>
                        <a:pt x="0" y="13"/>
                        <a:pt x="0" y="16"/>
                        <a:pt x="0" y="19"/>
                      </a:cubicBezTo>
                      <a:cubicBezTo>
                        <a:pt x="0" y="20"/>
                        <a:pt x="0" y="21"/>
                        <a:pt x="1" y="22"/>
                      </a:cubicBezTo>
                      <a:cubicBezTo>
                        <a:pt x="5" y="17"/>
                        <a:pt x="6" y="6"/>
                        <a:pt x="6" y="0"/>
                      </a:cubicBezTo>
                    </a:path>
                  </a:pathLst>
                </a:custGeom>
                <a:solidFill>
                  <a:srgbClr val="2E2C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8" name="Freeform 63"/>
                <p:cNvSpPr>
                  <a:spLocks/>
                </p:cNvSpPr>
                <p:nvPr/>
              </p:nvSpPr>
              <p:spPr bwMode="auto">
                <a:xfrm>
                  <a:off x="9304338" y="857250"/>
                  <a:ext cx="852488" cy="134937"/>
                </a:xfrm>
                <a:custGeom>
                  <a:avLst/>
                  <a:gdLst>
                    <a:gd name="T0" fmla="*/ 0 w 81"/>
                    <a:gd name="T1" fmla="*/ 13 h 13"/>
                    <a:gd name="T2" fmla="*/ 41 w 81"/>
                    <a:gd name="T3" fmla="*/ 5 h 13"/>
                    <a:gd name="T4" fmla="*/ 81 w 81"/>
                    <a:gd name="T5" fmla="*/ 13 h 13"/>
                    <a:gd name="T6" fmla="*/ 81 w 81"/>
                    <a:gd name="T7" fmla="*/ 8 h 13"/>
                    <a:gd name="T8" fmla="*/ 40 w 81"/>
                    <a:gd name="T9" fmla="*/ 0 h 13"/>
                    <a:gd name="T10" fmla="*/ 0 w 81"/>
                    <a:gd name="T11" fmla="*/ 8 h 13"/>
                    <a:gd name="T12" fmla="*/ 0 w 81"/>
                    <a:gd name="T1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3">
                      <a:moveTo>
                        <a:pt x="0" y="13"/>
                      </a:moveTo>
                      <a:cubicBezTo>
                        <a:pt x="8" y="5"/>
                        <a:pt x="35" y="5"/>
                        <a:pt x="41" y="5"/>
                      </a:cubicBezTo>
                      <a:cubicBezTo>
                        <a:pt x="47" y="5"/>
                        <a:pt x="73" y="5"/>
                        <a:pt x="81" y="13"/>
                      </a:cubicBezTo>
                      <a:cubicBezTo>
                        <a:pt x="81" y="8"/>
                        <a:pt x="81" y="8"/>
                        <a:pt x="81" y="8"/>
                      </a:cubicBezTo>
                      <a:cubicBezTo>
                        <a:pt x="72" y="1"/>
                        <a:pt x="46" y="0"/>
                        <a:pt x="40" y="0"/>
                      </a:cubicBezTo>
                      <a:cubicBezTo>
                        <a:pt x="34" y="0"/>
                        <a:pt x="8" y="1"/>
                        <a:pt x="0" y="8"/>
                      </a:cubicBez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9091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6527800" y="3994753"/>
                <a:ext cx="3240121" cy="2863247"/>
                <a:chOff x="7045326" y="4452083"/>
                <a:chExt cx="2722595" cy="2405917"/>
              </a:xfrm>
            </p:grpSpPr>
            <p:sp>
              <p:nvSpPr>
                <p:cNvPr id="51" name="Rectangle 21"/>
                <p:cNvSpPr>
                  <a:spLocks noChangeArrowheads="1"/>
                </p:cNvSpPr>
                <p:nvPr/>
              </p:nvSpPr>
              <p:spPr bwMode="auto">
                <a:xfrm>
                  <a:off x="7045326" y="5357845"/>
                  <a:ext cx="2124953" cy="148747"/>
                </a:xfrm>
                <a:prstGeom prst="rect">
                  <a:avLst/>
                </a:prstGeom>
                <a:solidFill>
                  <a:srgbClr val="985F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Rectangle 22"/>
                <p:cNvSpPr>
                  <a:spLocks noChangeArrowheads="1"/>
                </p:cNvSpPr>
                <p:nvPr/>
              </p:nvSpPr>
              <p:spPr bwMode="auto">
                <a:xfrm>
                  <a:off x="8431858" y="5498622"/>
                  <a:ext cx="140777" cy="1359378"/>
                </a:xfrm>
                <a:prstGeom prst="rect">
                  <a:avLst/>
                </a:prstGeom>
                <a:solidFill>
                  <a:srgbClr val="5230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Freeform 23"/>
                <p:cNvSpPr>
                  <a:spLocks/>
                </p:cNvSpPr>
                <p:nvPr/>
              </p:nvSpPr>
              <p:spPr bwMode="auto">
                <a:xfrm>
                  <a:off x="7045326" y="5498622"/>
                  <a:ext cx="2124953" cy="1359378"/>
                </a:xfrm>
                <a:custGeom>
                  <a:avLst/>
                  <a:gdLst>
                    <a:gd name="T0" fmla="*/ 0 w 800"/>
                    <a:gd name="T1" fmla="*/ 477 h 477"/>
                    <a:gd name="T2" fmla="*/ 50 w 800"/>
                    <a:gd name="T3" fmla="*/ 477 h 477"/>
                    <a:gd name="T4" fmla="*/ 50 w 800"/>
                    <a:gd name="T5" fmla="*/ 50 h 477"/>
                    <a:gd name="T6" fmla="*/ 800 w 800"/>
                    <a:gd name="T7" fmla="*/ 50 h 477"/>
                    <a:gd name="T8" fmla="*/ 800 w 800"/>
                    <a:gd name="T9" fmla="*/ 0 h 477"/>
                    <a:gd name="T10" fmla="*/ 0 w 800"/>
                    <a:gd name="T11" fmla="*/ 0 h 477"/>
                    <a:gd name="T12" fmla="*/ 0 w 800"/>
                    <a:gd name="T13" fmla="*/ 477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0" h="477">
                      <a:moveTo>
                        <a:pt x="0" y="477"/>
                      </a:moveTo>
                      <a:lnTo>
                        <a:pt x="50" y="477"/>
                      </a:lnTo>
                      <a:lnTo>
                        <a:pt x="50" y="50"/>
                      </a:lnTo>
                      <a:lnTo>
                        <a:pt x="800" y="50"/>
                      </a:lnTo>
                      <a:lnTo>
                        <a:pt x="800" y="0"/>
                      </a:lnTo>
                      <a:lnTo>
                        <a:pt x="0" y="0"/>
                      </a:lnTo>
                      <a:lnTo>
                        <a:pt x="0" y="477"/>
                      </a:lnTo>
                      <a:close/>
                    </a:path>
                  </a:pathLst>
                </a:custGeom>
                <a:solidFill>
                  <a:srgbClr val="6E45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4" name="Rectangle 24"/>
                <p:cNvSpPr>
                  <a:spLocks noChangeArrowheads="1"/>
                </p:cNvSpPr>
                <p:nvPr/>
              </p:nvSpPr>
              <p:spPr bwMode="auto">
                <a:xfrm>
                  <a:off x="8822317" y="5357845"/>
                  <a:ext cx="945604" cy="148747"/>
                </a:xfrm>
                <a:prstGeom prst="rect">
                  <a:avLst/>
                </a:prstGeom>
                <a:solidFill>
                  <a:srgbClr val="6E45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Freeform 25"/>
                <p:cNvSpPr>
                  <a:spLocks/>
                </p:cNvSpPr>
                <p:nvPr/>
              </p:nvSpPr>
              <p:spPr bwMode="auto">
                <a:xfrm>
                  <a:off x="8822317" y="5498622"/>
                  <a:ext cx="945604" cy="1359378"/>
                </a:xfrm>
                <a:custGeom>
                  <a:avLst/>
                  <a:gdLst>
                    <a:gd name="T0" fmla="*/ 0 w 356"/>
                    <a:gd name="T1" fmla="*/ 477 h 477"/>
                    <a:gd name="T2" fmla="*/ 50 w 356"/>
                    <a:gd name="T3" fmla="*/ 477 h 477"/>
                    <a:gd name="T4" fmla="*/ 50 w 356"/>
                    <a:gd name="T5" fmla="*/ 50 h 477"/>
                    <a:gd name="T6" fmla="*/ 303 w 356"/>
                    <a:gd name="T7" fmla="*/ 50 h 477"/>
                    <a:gd name="T8" fmla="*/ 303 w 356"/>
                    <a:gd name="T9" fmla="*/ 477 h 477"/>
                    <a:gd name="T10" fmla="*/ 356 w 356"/>
                    <a:gd name="T11" fmla="*/ 477 h 477"/>
                    <a:gd name="T12" fmla="*/ 356 w 356"/>
                    <a:gd name="T13" fmla="*/ 0 h 477"/>
                    <a:gd name="T14" fmla="*/ 0 w 356"/>
                    <a:gd name="T15" fmla="*/ 0 h 477"/>
                    <a:gd name="T16" fmla="*/ 0 w 356"/>
                    <a:gd name="T17" fmla="*/ 477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6" h="477">
                      <a:moveTo>
                        <a:pt x="0" y="477"/>
                      </a:moveTo>
                      <a:lnTo>
                        <a:pt x="50" y="477"/>
                      </a:lnTo>
                      <a:lnTo>
                        <a:pt x="50" y="50"/>
                      </a:lnTo>
                      <a:lnTo>
                        <a:pt x="303" y="50"/>
                      </a:lnTo>
                      <a:lnTo>
                        <a:pt x="303" y="477"/>
                      </a:lnTo>
                      <a:lnTo>
                        <a:pt x="356" y="477"/>
                      </a:lnTo>
                      <a:lnTo>
                        <a:pt x="356" y="0"/>
                      </a:lnTo>
                      <a:lnTo>
                        <a:pt x="0" y="0"/>
                      </a:lnTo>
                      <a:lnTo>
                        <a:pt x="0" y="477"/>
                      </a:lnTo>
                      <a:close/>
                    </a:path>
                  </a:pathLst>
                </a:custGeom>
                <a:solidFill>
                  <a:srgbClr val="5230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" name="Freeform 26"/>
                <p:cNvSpPr>
                  <a:spLocks/>
                </p:cNvSpPr>
                <p:nvPr/>
              </p:nvSpPr>
              <p:spPr bwMode="auto">
                <a:xfrm>
                  <a:off x="8697477" y="5233003"/>
                  <a:ext cx="783576" cy="132810"/>
                </a:xfrm>
                <a:custGeom>
                  <a:avLst/>
                  <a:gdLst>
                    <a:gd name="T0" fmla="*/ 9 w 106"/>
                    <a:gd name="T1" fmla="*/ 0 h 18"/>
                    <a:gd name="T2" fmla="*/ 61 w 106"/>
                    <a:gd name="T3" fmla="*/ 0 h 18"/>
                    <a:gd name="T4" fmla="*/ 98 w 106"/>
                    <a:gd name="T5" fmla="*/ 7 h 18"/>
                    <a:gd name="T6" fmla="*/ 105 w 106"/>
                    <a:gd name="T7" fmla="*/ 17 h 18"/>
                    <a:gd name="T8" fmla="*/ 69 w 106"/>
                    <a:gd name="T9" fmla="*/ 11 h 18"/>
                    <a:gd name="T10" fmla="*/ 59 w 106"/>
                    <a:gd name="T11" fmla="*/ 17 h 18"/>
                    <a:gd name="T12" fmla="*/ 7 w 106"/>
                    <a:gd name="T13" fmla="*/ 17 h 18"/>
                    <a:gd name="T14" fmla="*/ 0 w 106"/>
                    <a:gd name="T15" fmla="*/ 8 h 18"/>
                    <a:gd name="T16" fmla="*/ 0 w 106"/>
                    <a:gd name="T17" fmla="*/ 8 h 18"/>
                    <a:gd name="T18" fmla="*/ 9 w 106"/>
                    <a:gd name="T1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6" h="18">
                      <a:moveTo>
                        <a:pt x="9" y="0"/>
                      </a:moveTo>
                      <a:cubicBezTo>
                        <a:pt x="18" y="0"/>
                        <a:pt x="61" y="0"/>
                        <a:pt x="61" y="0"/>
                      </a:cubicBezTo>
                      <a:cubicBezTo>
                        <a:pt x="98" y="7"/>
                        <a:pt x="98" y="7"/>
                        <a:pt x="98" y="7"/>
                      </a:cubicBezTo>
                      <a:cubicBezTo>
                        <a:pt x="103" y="8"/>
                        <a:pt x="106" y="12"/>
                        <a:pt x="105" y="17"/>
                      </a:cubicBezTo>
                      <a:cubicBezTo>
                        <a:pt x="69" y="11"/>
                        <a:pt x="69" y="11"/>
                        <a:pt x="69" y="11"/>
                      </a:cubicBezTo>
                      <a:cubicBezTo>
                        <a:pt x="68" y="15"/>
                        <a:pt x="63" y="18"/>
                        <a:pt x="59" y="17"/>
                      </a:cubicBezTo>
                      <a:cubicBezTo>
                        <a:pt x="59" y="17"/>
                        <a:pt x="13" y="17"/>
                        <a:pt x="7" y="17"/>
                      </a:cubicBezTo>
                      <a:cubicBezTo>
                        <a:pt x="3" y="17"/>
                        <a:pt x="0" y="13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BCC7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Freeform 27"/>
                <p:cNvSpPr>
                  <a:spLocks/>
                </p:cNvSpPr>
                <p:nvPr/>
              </p:nvSpPr>
              <p:spPr bwMode="auto">
                <a:xfrm>
                  <a:off x="9082624" y="5217066"/>
                  <a:ext cx="390459" cy="148747"/>
                </a:xfrm>
                <a:custGeom>
                  <a:avLst/>
                  <a:gdLst>
                    <a:gd name="T0" fmla="*/ 0 w 53"/>
                    <a:gd name="T1" fmla="*/ 10 h 20"/>
                    <a:gd name="T2" fmla="*/ 10 w 53"/>
                    <a:gd name="T3" fmla="*/ 2 h 20"/>
                    <a:gd name="T4" fmla="*/ 46 w 53"/>
                    <a:gd name="T5" fmla="*/ 9 h 20"/>
                    <a:gd name="T6" fmla="*/ 51 w 53"/>
                    <a:gd name="T7" fmla="*/ 13 h 20"/>
                    <a:gd name="T8" fmla="*/ 53 w 53"/>
                    <a:gd name="T9" fmla="*/ 19 h 20"/>
                    <a:gd name="T10" fmla="*/ 17 w 53"/>
                    <a:gd name="T11" fmla="*/ 13 h 20"/>
                    <a:gd name="T12" fmla="*/ 7 w 53"/>
                    <a:gd name="T13" fmla="*/ 19 h 20"/>
                    <a:gd name="T14" fmla="*/ 0 w 53"/>
                    <a:gd name="T15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3" h="20">
                      <a:moveTo>
                        <a:pt x="0" y="10"/>
                      </a:moveTo>
                      <a:cubicBezTo>
                        <a:pt x="0" y="10"/>
                        <a:pt x="0" y="0"/>
                        <a:pt x="10" y="2"/>
                      </a:cubicBezTo>
                      <a:cubicBezTo>
                        <a:pt x="16" y="3"/>
                        <a:pt x="35" y="7"/>
                        <a:pt x="46" y="9"/>
                      </a:cubicBezTo>
                      <a:cubicBezTo>
                        <a:pt x="48" y="9"/>
                        <a:pt x="50" y="11"/>
                        <a:pt x="51" y="13"/>
                      </a:cubicBezTo>
                      <a:cubicBezTo>
                        <a:pt x="53" y="15"/>
                        <a:pt x="53" y="17"/>
                        <a:pt x="53" y="19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6" y="17"/>
                        <a:pt x="11" y="20"/>
                        <a:pt x="7" y="19"/>
                      </a:cubicBezTo>
                      <a:cubicBezTo>
                        <a:pt x="3" y="19"/>
                        <a:pt x="0" y="15"/>
                        <a:pt x="0" y="10"/>
                      </a:cubicBezTo>
                      <a:close/>
                    </a:path>
                  </a:pathLst>
                </a:custGeom>
                <a:solidFill>
                  <a:srgbClr val="99AD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Oval 28"/>
                <p:cNvSpPr>
                  <a:spLocks noChangeArrowheads="1"/>
                </p:cNvSpPr>
                <p:nvPr/>
              </p:nvSpPr>
              <p:spPr bwMode="auto">
                <a:xfrm>
                  <a:off x="9103873" y="5254252"/>
                  <a:ext cx="82341" cy="87655"/>
                </a:xfrm>
                <a:prstGeom prst="ellipse">
                  <a:avLst/>
                </a:prstGeom>
                <a:solidFill>
                  <a:srgbClr val="BCC7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Freeform 29"/>
                <p:cNvSpPr>
                  <a:spLocks/>
                </p:cNvSpPr>
                <p:nvPr/>
              </p:nvSpPr>
              <p:spPr bwMode="auto">
                <a:xfrm>
                  <a:off x="8801067" y="4452083"/>
                  <a:ext cx="244370" cy="913730"/>
                </a:xfrm>
                <a:custGeom>
                  <a:avLst/>
                  <a:gdLst>
                    <a:gd name="T0" fmla="*/ 12 w 33"/>
                    <a:gd name="T1" fmla="*/ 1 h 124"/>
                    <a:gd name="T2" fmla="*/ 20 w 33"/>
                    <a:gd name="T3" fmla="*/ 11 h 124"/>
                    <a:gd name="T4" fmla="*/ 31 w 33"/>
                    <a:gd name="T5" fmla="*/ 111 h 124"/>
                    <a:gd name="T6" fmla="*/ 24 w 33"/>
                    <a:gd name="T7" fmla="*/ 123 h 124"/>
                    <a:gd name="T8" fmla="*/ 14 w 33"/>
                    <a:gd name="T9" fmla="*/ 123 h 124"/>
                    <a:gd name="T10" fmla="*/ 0 w 33"/>
                    <a:gd name="T11" fmla="*/ 0 h 124"/>
                    <a:gd name="T12" fmla="*/ 12 w 33"/>
                    <a:gd name="T13" fmla="*/ 1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" h="124">
                      <a:moveTo>
                        <a:pt x="12" y="1"/>
                      </a:moveTo>
                      <a:cubicBezTo>
                        <a:pt x="16" y="1"/>
                        <a:pt x="20" y="4"/>
                        <a:pt x="20" y="11"/>
                      </a:cubicBezTo>
                      <a:cubicBezTo>
                        <a:pt x="31" y="111"/>
                        <a:pt x="31" y="111"/>
                        <a:pt x="31" y="111"/>
                      </a:cubicBezTo>
                      <a:cubicBezTo>
                        <a:pt x="33" y="119"/>
                        <a:pt x="29" y="124"/>
                        <a:pt x="24" y="123"/>
                      </a:cubicBezTo>
                      <a:cubicBezTo>
                        <a:pt x="14" y="123"/>
                        <a:pt x="14" y="123"/>
                        <a:pt x="14" y="12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12" y="1"/>
                      </a:lnTo>
                      <a:close/>
                    </a:path>
                  </a:pathLst>
                </a:custGeom>
                <a:solidFill>
                  <a:srgbClr val="99AD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0" name="Freeform 30"/>
                <p:cNvSpPr>
                  <a:spLocks/>
                </p:cNvSpPr>
                <p:nvPr/>
              </p:nvSpPr>
              <p:spPr bwMode="auto">
                <a:xfrm>
                  <a:off x="7820934" y="4452083"/>
                  <a:ext cx="1142162" cy="905762"/>
                </a:xfrm>
                <a:custGeom>
                  <a:avLst/>
                  <a:gdLst>
                    <a:gd name="T0" fmla="*/ 9 w 155"/>
                    <a:gd name="T1" fmla="*/ 0 h 123"/>
                    <a:gd name="T2" fmla="*/ 132 w 155"/>
                    <a:gd name="T3" fmla="*/ 0 h 123"/>
                    <a:gd name="T4" fmla="*/ 142 w 155"/>
                    <a:gd name="T5" fmla="*/ 9 h 123"/>
                    <a:gd name="T6" fmla="*/ 154 w 155"/>
                    <a:gd name="T7" fmla="*/ 112 h 123"/>
                    <a:gd name="T8" fmla="*/ 144 w 155"/>
                    <a:gd name="T9" fmla="*/ 123 h 123"/>
                    <a:gd name="T10" fmla="*/ 21 w 155"/>
                    <a:gd name="T11" fmla="*/ 123 h 123"/>
                    <a:gd name="T12" fmla="*/ 13 w 155"/>
                    <a:gd name="T13" fmla="*/ 116 h 123"/>
                    <a:gd name="T14" fmla="*/ 1 w 155"/>
                    <a:gd name="T15" fmla="*/ 10 h 123"/>
                    <a:gd name="T16" fmla="*/ 9 w 155"/>
                    <a:gd name="T17" fmla="*/ 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5" h="123">
                      <a:moveTo>
                        <a:pt x="9" y="0"/>
                      </a:moveTo>
                      <a:cubicBezTo>
                        <a:pt x="132" y="0"/>
                        <a:pt x="132" y="0"/>
                        <a:pt x="132" y="0"/>
                      </a:cubicBezTo>
                      <a:cubicBezTo>
                        <a:pt x="137" y="0"/>
                        <a:pt x="142" y="4"/>
                        <a:pt x="142" y="9"/>
                      </a:cubicBezTo>
                      <a:cubicBezTo>
                        <a:pt x="154" y="112"/>
                        <a:pt x="154" y="112"/>
                        <a:pt x="154" y="112"/>
                      </a:cubicBezTo>
                      <a:cubicBezTo>
                        <a:pt x="155" y="118"/>
                        <a:pt x="150" y="123"/>
                        <a:pt x="144" y="123"/>
                      </a:cubicBezTo>
                      <a:cubicBezTo>
                        <a:pt x="21" y="123"/>
                        <a:pt x="21" y="123"/>
                        <a:pt x="21" y="123"/>
                      </a:cubicBezTo>
                      <a:cubicBezTo>
                        <a:pt x="17" y="123"/>
                        <a:pt x="13" y="120"/>
                        <a:pt x="13" y="116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0" y="5"/>
                        <a:pt x="4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BCC7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Freeform 31"/>
                <p:cNvSpPr>
                  <a:spLocks/>
                </p:cNvSpPr>
                <p:nvPr/>
              </p:nvSpPr>
              <p:spPr bwMode="auto">
                <a:xfrm>
                  <a:off x="8174206" y="4871761"/>
                  <a:ext cx="435615" cy="74373"/>
                </a:xfrm>
                <a:custGeom>
                  <a:avLst/>
                  <a:gdLst>
                    <a:gd name="T0" fmla="*/ 59 w 59"/>
                    <a:gd name="T1" fmla="*/ 5 h 10"/>
                    <a:gd name="T2" fmla="*/ 54 w 59"/>
                    <a:gd name="T3" fmla="*/ 10 h 10"/>
                    <a:gd name="T4" fmla="*/ 5 w 59"/>
                    <a:gd name="T5" fmla="*/ 10 h 10"/>
                    <a:gd name="T6" fmla="*/ 0 w 59"/>
                    <a:gd name="T7" fmla="*/ 5 h 10"/>
                    <a:gd name="T8" fmla="*/ 0 w 59"/>
                    <a:gd name="T9" fmla="*/ 5 h 10"/>
                    <a:gd name="T10" fmla="*/ 5 w 59"/>
                    <a:gd name="T11" fmla="*/ 0 h 10"/>
                    <a:gd name="T12" fmla="*/ 54 w 59"/>
                    <a:gd name="T13" fmla="*/ 0 h 10"/>
                    <a:gd name="T14" fmla="*/ 59 w 59"/>
                    <a:gd name="T15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10">
                      <a:moveTo>
                        <a:pt x="59" y="5"/>
                      </a:moveTo>
                      <a:cubicBezTo>
                        <a:pt x="59" y="8"/>
                        <a:pt x="56" y="10"/>
                        <a:pt x="54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10"/>
                        <a:pt x="0" y="8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3" y="0"/>
                        <a:pt x="5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6" y="0"/>
                        <a:pt x="59" y="2"/>
                        <a:pt x="59" y="5"/>
                      </a:cubicBezTo>
                      <a:close/>
                    </a:path>
                  </a:pathLst>
                </a:custGeom>
                <a:solidFill>
                  <a:srgbClr val="99ADD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14" name="TextBox 113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18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C6757FD9-5EF2-4692-B106-0F3838588886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115" name="Picture 1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6" y="4521728"/>
            <a:ext cx="853845" cy="27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9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01977" y="1563140"/>
            <a:ext cx="3847109" cy="1344818"/>
          </a:xfrm>
          <a:noFill/>
        </p:spPr>
        <p:txBody>
          <a:bodyPr lIns="146304" tIns="91440" rIns="146304" bIns="91440" anchor="t" anchorCtr="0"/>
          <a:lstStyle>
            <a:lvl1pPr>
              <a:defRPr sz="3971" spc="-74" baseline="0">
                <a:gradFill>
                  <a:gsLst>
                    <a:gs pos="7186">
                      <a:schemeClr val="bg1"/>
                    </a:gs>
                    <a:gs pos="28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76" y="2908931"/>
            <a:ext cx="3861116" cy="1344245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8982">
                      <a:schemeClr val="bg1"/>
                    </a:gs>
                    <a:gs pos="23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157637" y="921068"/>
            <a:ext cx="3843888" cy="3882724"/>
            <a:chOff x="5654676" y="1252538"/>
            <a:chExt cx="5227954" cy="5280025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5654676" y="1252538"/>
              <a:ext cx="5024436" cy="4213226"/>
              <a:chOff x="5654676" y="1252538"/>
              <a:chExt cx="5024436" cy="421322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9685338" y="2705101"/>
                <a:ext cx="993774" cy="1214438"/>
                <a:chOff x="9685338" y="2705101"/>
                <a:chExt cx="993774" cy="1214438"/>
              </a:xfrm>
            </p:grpSpPr>
            <p:sp>
              <p:nvSpPr>
                <p:cNvPr id="41" name="Rectangle 98"/>
                <p:cNvSpPr>
                  <a:spLocks noChangeArrowheads="1"/>
                </p:cNvSpPr>
                <p:nvPr/>
              </p:nvSpPr>
              <p:spPr bwMode="auto">
                <a:xfrm>
                  <a:off x="10015538" y="2705101"/>
                  <a:ext cx="331787" cy="40481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Freeform 99"/>
                <p:cNvSpPr>
                  <a:spLocks noEditPoints="1"/>
                </p:cNvSpPr>
                <p:nvPr/>
              </p:nvSpPr>
              <p:spPr bwMode="auto">
                <a:xfrm>
                  <a:off x="10090150" y="2779713"/>
                  <a:ext cx="165100" cy="238125"/>
                </a:xfrm>
                <a:custGeom>
                  <a:avLst/>
                  <a:gdLst>
                    <a:gd name="T0" fmla="*/ 5 w 9"/>
                    <a:gd name="T1" fmla="*/ 0 h 13"/>
                    <a:gd name="T2" fmla="*/ 0 w 9"/>
                    <a:gd name="T3" fmla="*/ 7 h 13"/>
                    <a:gd name="T4" fmla="*/ 5 w 9"/>
                    <a:gd name="T5" fmla="*/ 13 h 13"/>
                    <a:gd name="T6" fmla="*/ 9 w 9"/>
                    <a:gd name="T7" fmla="*/ 7 h 13"/>
                    <a:gd name="T8" fmla="*/ 5 w 9"/>
                    <a:gd name="T9" fmla="*/ 0 h 13"/>
                    <a:gd name="T10" fmla="*/ 5 w 9"/>
                    <a:gd name="T11" fmla="*/ 2 h 13"/>
                    <a:gd name="T12" fmla="*/ 7 w 9"/>
                    <a:gd name="T13" fmla="*/ 7 h 13"/>
                    <a:gd name="T14" fmla="*/ 5 w 9"/>
                    <a:gd name="T15" fmla="*/ 11 h 13"/>
                    <a:gd name="T16" fmla="*/ 3 w 9"/>
                    <a:gd name="T17" fmla="*/ 7 h 13"/>
                    <a:gd name="T18" fmla="*/ 5 w 9"/>
                    <a:gd name="T19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3">
                      <a:moveTo>
                        <a:pt x="5" y="0"/>
                      </a:moveTo>
                      <a:cubicBezTo>
                        <a:pt x="2" y="0"/>
                        <a:pt x="0" y="2"/>
                        <a:pt x="0" y="7"/>
                      </a:cubicBezTo>
                      <a:cubicBezTo>
                        <a:pt x="0" y="11"/>
                        <a:pt x="2" y="13"/>
                        <a:pt x="5" y="13"/>
                      </a:cubicBezTo>
                      <a:cubicBezTo>
                        <a:pt x="8" y="13"/>
                        <a:pt x="9" y="11"/>
                        <a:pt x="9" y="7"/>
                      </a:cubicBezTo>
                      <a:cubicBezTo>
                        <a:pt x="9" y="2"/>
                        <a:pt x="8" y="0"/>
                        <a:pt x="5" y="0"/>
                      </a:cubicBezTo>
                      <a:close/>
                      <a:moveTo>
                        <a:pt x="5" y="2"/>
                      </a:moveTo>
                      <a:cubicBezTo>
                        <a:pt x="6" y="2"/>
                        <a:pt x="7" y="3"/>
                        <a:pt x="7" y="7"/>
                      </a:cubicBezTo>
                      <a:cubicBezTo>
                        <a:pt x="7" y="10"/>
                        <a:pt x="6" y="11"/>
                        <a:pt x="5" y="11"/>
                      </a:cubicBezTo>
                      <a:cubicBezTo>
                        <a:pt x="3" y="11"/>
                        <a:pt x="3" y="10"/>
                        <a:pt x="3" y="7"/>
                      </a:cubicBezTo>
                      <a:cubicBezTo>
                        <a:pt x="3" y="3"/>
                        <a:pt x="3" y="2"/>
                        <a:pt x="5" y="2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Rectangle 100"/>
                <p:cNvSpPr>
                  <a:spLocks noChangeArrowheads="1"/>
                </p:cNvSpPr>
                <p:nvPr/>
              </p:nvSpPr>
              <p:spPr bwMode="auto">
                <a:xfrm>
                  <a:off x="9685338" y="3109913"/>
                  <a:ext cx="330200" cy="4048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Freeform 101"/>
                <p:cNvSpPr>
                  <a:spLocks/>
                </p:cNvSpPr>
                <p:nvPr/>
              </p:nvSpPr>
              <p:spPr bwMode="auto">
                <a:xfrm>
                  <a:off x="9777413" y="3184526"/>
                  <a:ext cx="109537" cy="238125"/>
                </a:xfrm>
                <a:custGeom>
                  <a:avLst/>
                  <a:gdLst>
                    <a:gd name="T0" fmla="*/ 69 w 69"/>
                    <a:gd name="T1" fmla="*/ 150 h 150"/>
                    <a:gd name="T2" fmla="*/ 69 w 69"/>
                    <a:gd name="T3" fmla="*/ 0 h 150"/>
                    <a:gd name="T4" fmla="*/ 46 w 69"/>
                    <a:gd name="T5" fmla="*/ 0 h 150"/>
                    <a:gd name="T6" fmla="*/ 0 w 69"/>
                    <a:gd name="T7" fmla="*/ 34 h 150"/>
                    <a:gd name="T8" fmla="*/ 11 w 69"/>
                    <a:gd name="T9" fmla="*/ 58 h 150"/>
                    <a:gd name="T10" fmla="*/ 46 w 69"/>
                    <a:gd name="T11" fmla="*/ 34 h 150"/>
                    <a:gd name="T12" fmla="*/ 46 w 69"/>
                    <a:gd name="T13" fmla="*/ 150 h 150"/>
                    <a:gd name="T14" fmla="*/ 69 w 69"/>
                    <a:gd name="T15" fmla="*/ 15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" h="150">
                      <a:moveTo>
                        <a:pt x="69" y="150"/>
                      </a:moveTo>
                      <a:lnTo>
                        <a:pt x="69" y="0"/>
                      </a:lnTo>
                      <a:lnTo>
                        <a:pt x="46" y="0"/>
                      </a:lnTo>
                      <a:lnTo>
                        <a:pt x="0" y="34"/>
                      </a:lnTo>
                      <a:lnTo>
                        <a:pt x="11" y="58"/>
                      </a:lnTo>
                      <a:lnTo>
                        <a:pt x="46" y="34"/>
                      </a:lnTo>
                      <a:lnTo>
                        <a:pt x="46" y="150"/>
                      </a:lnTo>
                      <a:lnTo>
                        <a:pt x="69" y="15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Rectangle 102"/>
                <p:cNvSpPr>
                  <a:spLocks noChangeArrowheads="1"/>
                </p:cNvSpPr>
                <p:nvPr/>
              </p:nvSpPr>
              <p:spPr bwMode="auto">
                <a:xfrm>
                  <a:off x="10347325" y="3109913"/>
                  <a:ext cx="331787" cy="404813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Freeform 103"/>
                <p:cNvSpPr>
                  <a:spLocks/>
                </p:cNvSpPr>
                <p:nvPr/>
              </p:nvSpPr>
              <p:spPr bwMode="auto">
                <a:xfrm>
                  <a:off x="10439400" y="3184526"/>
                  <a:ext cx="111125" cy="238125"/>
                </a:xfrm>
                <a:custGeom>
                  <a:avLst/>
                  <a:gdLst>
                    <a:gd name="T0" fmla="*/ 70 w 70"/>
                    <a:gd name="T1" fmla="*/ 150 h 150"/>
                    <a:gd name="T2" fmla="*/ 70 w 70"/>
                    <a:gd name="T3" fmla="*/ 0 h 150"/>
                    <a:gd name="T4" fmla="*/ 46 w 70"/>
                    <a:gd name="T5" fmla="*/ 0 h 150"/>
                    <a:gd name="T6" fmla="*/ 0 w 70"/>
                    <a:gd name="T7" fmla="*/ 34 h 150"/>
                    <a:gd name="T8" fmla="*/ 12 w 70"/>
                    <a:gd name="T9" fmla="*/ 58 h 150"/>
                    <a:gd name="T10" fmla="*/ 46 w 70"/>
                    <a:gd name="T11" fmla="*/ 34 h 150"/>
                    <a:gd name="T12" fmla="*/ 46 w 70"/>
                    <a:gd name="T13" fmla="*/ 150 h 150"/>
                    <a:gd name="T14" fmla="*/ 70 w 70"/>
                    <a:gd name="T15" fmla="*/ 15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" h="150">
                      <a:moveTo>
                        <a:pt x="70" y="150"/>
                      </a:moveTo>
                      <a:lnTo>
                        <a:pt x="70" y="0"/>
                      </a:lnTo>
                      <a:lnTo>
                        <a:pt x="46" y="0"/>
                      </a:lnTo>
                      <a:lnTo>
                        <a:pt x="0" y="34"/>
                      </a:lnTo>
                      <a:lnTo>
                        <a:pt x="12" y="58"/>
                      </a:lnTo>
                      <a:lnTo>
                        <a:pt x="46" y="34"/>
                      </a:lnTo>
                      <a:lnTo>
                        <a:pt x="46" y="150"/>
                      </a:lnTo>
                      <a:lnTo>
                        <a:pt x="70" y="15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Rectangle 104"/>
                <p:cNvSpPr>
                  <a:spLocks noChangeArrowheads="1"/>
                </p:cNvSpPr>
                <p:nvPr/>
              </p:nvSpPr>
              <p:spPr bwMode="auto">
                <a:xfrm>
                  <a:off x="10347325" y="3514726"/>
                  <a:ext cx="331787" cy="40481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Freeform 105"/>
                <p:cNvSpPr>
                  <a:spLocks noEditPoints="1"/>
                </p:cNvSpPr>
                <p:nvPr/>
              </p:nvSpPr>
              <p:spPr bwMode="auto">
                <a:xfrm>
                  <a:off x="10420350" y="3589338"/>
                  <a:ext cx="166687" cy="238125"/>
                </a:xfrm>
                <a:custGeom>
                  <a:avLst/>
                  <a:gdLst>
                    <a:gd name="T0" fmla="*/ 5 w 9"/>
                    <a:gd name="T1" fmla="*/ 0 h 13"/>
                    <a:gd name="T2" fmla="*/ 0 w 9"/>
                    <a:gd name="T3" fmla="*/ 7 h 13"/>
                    <a:gd name="T4" fmla="*/ 5 w 9"/>
                    <a:gd name="T5" fmla="*/ 13 h 13"/>
                    <a:gd name="T6" fmla="*/ 9 w 9"/>
                    <a:gd name="T7" fmla="*/ 7 h 13"/>
                    <a:gd name="T8" fmla="*/ 5 w 9"/>
                    <a:gd name="T9" fmla="*/ 0 h 13"/>
                    <a:gd name="T10" fmla="*/ 5 w 9"/>
                    <a:gd name="T11" fmla="*/ 2 h 13"/>
                    <a:gd name="T12" fmla="*/ 7 w 9"/>
                    <a:gd name="T13" fmla="*/ 7 h 13"/>
                    <a:gd name="T14" fmla="*/ 5 w 9"/>
                    <a:gd name="T15" fmla="*/ 12 h 13"/>
                    <a:gd name="T16" fmla="*/ 3 w 9"/>
                    <a:gd name="T17" fmla="*/ 7 h 13"/>
                    <a:gd name="T18" fmla="*/ 5 w 9"/>
                    <a:gd name="T19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3">
                      <a:moveTo>
                        <a:pt x="5" y="0"/>
                      </a:moveTo>
                      <a:cubicBezTo>
                        <a:pt x="2" y="0"/>
                        <a:pt x="0" y="3"/>
                        <a:pt x="0" y="7"/>
                      </a:cubicBezTo>
                      <a:cubicBezTo>
                        <a:pt x="0" y="11"/>
                        <a:pt x="2" y="13"/>
                        <a:pt x="5" y="13"/>
                      </a:cubicBezTo>
                      <a:cubicBezTo>
                        <a:pt x="8" y="13"/>
                        <a:pt x="9" y="11"/>
                        <a:pt x="9" y="7"/>
                      </a:cubicBezTo>
                      <a:cubicBezTo>
                        <a:pt x="9" y="3"/>
                        <a:pt x="8" y="0"/>
                        <a:pt x="5" y="0"/>
                      </a:cubicBezTo>
                      <a:close/>
                      <a:moveTo>
                        <a:pt x="5" y="2"/>
                      </a:moveTo>
                      <a:cubicBezTo>
                        <a:pt x="6" y="2"/>
                        <a:pt x="7" y="3"/>
                        <a:pt x="7" y="7"/>
                      </a:cubicBezTo>
                      <a:cubicBezTo>
                        <a:pt x="7" y="10"/>
                        <a:pt x="6" y="12"/>
                        <a:pt x="5" y="12"/>
                      </a:cubicBezTo>
                      <a:cubicBezTo>
                        <a:pt x="4" y="12"/>
                        <a:pt x="3" y="10"/>
                        <a:pt x="3" y="7"/>
                      </a:cubicBezTo>
                      <a:cubicBezTo>
                        <a:pt x="3" y="3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6997700" y="1252538"/>
                <a:ext cx="2908300" cy="1195388"/>
                <a:chOff x="6997700" y="1252538"/>
                <a:chExt cx="2908300" cy="1195388"/>
              </a:xfrm>
            </p:grpSpPr>
            <p:sp>
              <p:nvSpPr>
                <p:cNvPr id="25" name="Rectangle 86"/>
                <p:cNvSpPr>
                  <a:spLocks noChangeArrowheads="1"/>
                </p:cNvSpPr>
                <p:nvPr/>
              </p:nvSpPr>
              <p:spPr bwMode="auto">
                <a:xfrm>
                  <a:off x="8580438" y="1252538"/>
                  <a:ext cx="331787" cy="404813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Freeform 87"/>
                <p:cNvSpPr>
                  <a:spLocks/>
                </p:cNvSpPr>
                <p:nvPr/>
              </p:nvSpPr>
              <p:spPr bwMode="auto">
                <a:xfrm>
                  <a:off x="8672513" y="1325563"/>
                  <a:ext cx="111125" cy="239713"/>
                </a:xfrm>
                <a:custGeom>
                  <a:avLst/>
                  <a:gdLst>
                    <a:gd name="T0" fmla="*/ 70 w 70"/>
                    <a:gd name="T1" fmla="*/ 151 h 151"/>
                    <a:gd name="T2" fmla="*/ 70 w 70"/>
                    <a:gd name="T3" fmla="*/ 0 h 151"/>
                    <a:gd name="T4" fmla="*/ 46 w 70"/>
                    <a:gd name="T5" fmla="*/ 0 h 151"/>
                    <a:gd name="T6" fmla="*/ 0 w 70"/>
                    <a:gd name="T7" fmla="*/ 35 h 151"/>
                    <a:gd name="T8" fmla="*/ 12 w 70"/>
                    <a:gd name="T9" fmla="*/ 58 h 151"/>
                    <a:gd name="T10" fmla="*/ 46 w 70"/>
                    <a:gd name="T11" fmla="*/ 35 h 151"/>
                    <a:gd name="T12" fmla="*/ 46 w 70"/>
                    <a:gd name="T13" fmla="*/ 151 h 151"/>
                    <a:gd name="T14" fmla="*/ 70 w 70"/>
                    <a:gd name="T15" fmla="*/ 151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" h="151">
                      <a:moveTo>
                        <a:pt x="70" y="151"/>
                      </a:moveTo>
                      <a:lnTo>
                        <a:pt x="70" y="0"/>
                      </a:lnTo>
                      <a:lnTo>
                        <a:pt x="46" y="0"/>
                      </a:lnTo>
                      <a:lnTo>
                        <a:pt x="0" y="35"/>
                      </a:lnTo>
                      <a:lnTo>
                        <a:pt x="12" y="58"/>
                      </a:lnTo>
                      <a:lnTo>
                        <a:pt x="46" y="35"/>
                      </a:lnTo>
                      <a:lnTo>
                        <a:pt x="46" y="151"/>
                      </a:lnTo>
                      <a:lnTo>
                        <a:pt x="70" y="15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Rectangle 88"/>
                <p:cNvSpPr>
                  <a:spLocks noChangeArrowheads="1"/>
                </p:cNvSpPr>
                <p:nvPr/>
              </p:nvSpPr>
              <p:spPr bwMode="auto">
                <a:xfrm>
                  <a:off x="8912225" y="1252538"/>
                  <a:ext cx="330200" cy="40481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Freeform 89"/>
                <p:cNvSpPr>
                  <a:spLocks noEditPoints="1"/>
                </p:cNvSpPr>
                <p:nvPr/>
              </p:nvSpPr>
              <p:spPr bwMode="auto">
                <a:xfrm>
                  <a:off x="8985250" y="1325563"/>
                  <a:ext cx="166687" cy="239713"/>
                </a:xfrm>
                <a:custGeom>
                  <a:avLst/>
                  <a:gdLst>
                    <a:gd name="T0" fmla="*/ 5 w 9"/>
                    <a:gd name="T1" fmla="*/ 0 h 13"/>
                    <a:gd name="T2" fmla="*/ 0 w 9"/>
                    <a:gd name="T3" fmla="*/ 7 h 13"/>
                    <a:gd name="T4" fmla="*/ 5 w 9"/>
                    <a:gd name="T5" fmla="*/ 13 h 13"/>
                    <a:gd name="T6" fmla="*/ 9 w 9"/>
                    <a:gd name="T7" fmla="*/ 7 h 13"/>
                    <a:gd name="T8" fmla="*/ 5 w 9"/>
                    <a:gd name="T9" fmla="*/ 0 h 13"/>
                    <a:gd name="T10" fmla="*/ 5 w 9"/>
                    <a:gd name="T11" fmla="*/ 2 h 13"/>
                    <a:gd name="T12" fmla="*/ 7 w 9"/>
                    <a:gd name="T13" fmla="*/ 7 h 13"/>
                    <a:gd name="T14" fmla="*/ 5 w 9"/>
                    <a:gd name="T15" fmla="*/ 11 h 13"/>
                    <a:gd name="T16" fmla="*/ 3 w 9"/>
                    <a:gd name="T17" fmla="*/ 7 h 13"/>
                    <a:gd name="T18" fmla="*/ 5 w 9"/>
                    <a:gd name="T19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3">
                      <a:moveTo>
                        <a:pt x="5" y="0"/>
                      </a:moveTo>
                      <a:cubicBezTo>
                        <a:pt x="2" y="0"/>
                        <a:pt x="0" y="3"/>
                        <a:pt x="0" y="7"/>
                      </a:cubicBezTo>
                      <a:cubicBezTo>
                        <a:pt x="0" y="11"/>
                        <a:pt x="2" y="13"/>
                        <a:pt x="5" y="13"/>
                      </a:cubicBezTo>
                      <a:cubicBezTo>
                        <a:pt x="8" y="13"/>
                        <a:pt x="9" y="11"/>
                        <a:pt x="9" y="7"/>
                      </a:cubicBezTo>
                      <a:cubicBezTo>
                        <a:pt x="9" y="3"/>
                        <a:pt x="8" y="0"/>
                        <a:pt x="5" y="0"/>
                      </a:cubicBezTo>
                      <a:close/>
                      <a:moveTo>
                        <a:pt x="5" y="2"/>
                      </a:moveTo>
                      <a:cubicBezTo>
                        <a:pt x="6" y="2"/>
                        <a:pt x="7" y="3"/>
                        <a:pt x="7" y="7"/>
                      </a:cubicBezTo>
                      <a:cubicBezTo>
                        <a:pt x="7" y="10"/>
                        <a:pt x="6" y="11"/>
                        <a:pt x="5" y="11"/>
                      </a:cubicBezTo>
                      <a:cubicBezTo>
                        <a:pt x="3" y="11"/>
                        <a:pt x="3" y="10"/>
                        <a:pt x="3" y="7"/>
                      </a:cubicBezTo>
                      <a:cubicBezTo>
                        <a:pt x="3" y="3"/>
                        <a:pt x="3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" name="Rectangle 90"/>
                <p:cNvSpPr>
                  <a:spLocks noChangeArrowheads="1"/>
                </p:cNvSpPr>
                <p:nvPr/>
              </p:nvSpPr>
              <p:spPr bwMode="auto">
                <a:xfrm>
                  <a:off x="9242425" y="1657351"/>
                  <a:ext cx="331787" cy="385763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Freeform 91"/>
                <p:cNvSpPr>
                  <a:spLocks/>
                </p:cNvSpPr>
                <p:nvPr/>
              </p:nvSpPr>
              <p:spPr bwMode="auto">
                <a:xfrm>
                  <a:off x="9334500" y="1730376"/>
                  <a:ext cx="111125" cy="239713"/>
                </a:xfrm>
                <a:custGeom>
                  <a:avLst/>
                  <a:gdLst>
                    <a:gd name="T0" fmla="*/ 70 w 70"/>
                    <a:gd name="T1" fmla="*/ 151 h 151"/>
                    <a:gd name="T2" fmla="*/ 70 w 70"/>
                    <a:gd name="T3" fmla="*/ 0 h 151"/>
                    <a:gd name="T4" fmla="*/ 47 w 70"/>
                    <a:gd name="T5" fmla="*/ 0 h 151"/>
                    <a:gd name="T6" fmla="*/ 0 w 70"/>
                    <a:gd name="T7" fmla="*/ 35 h 151"/>
                    <a:gd name="T8" fmla="*/ 12 w 70"/>
                    <a:gd name="T9" fmla="*/ 46 h 151"/>
                    <a:gd name="T10" fmla="*/ 47 w 70"/>
                    <a:gd name="T11" fmla="*/ 35 h 151"/>
                    <a:gd name="T12" fmla="*/ 47 w 70"/>
                    <a:gd name="T13" fmla="*/ 151 h 151"/>
                    <a:gd name="T14" fmla="*/ 70 w 70"/>
                    <a:gd name="T15" fmla="*/ 151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" h="151">
                      <a:moveTo>
                        <a:pt x="70" y="151"/>
                      </a:moveTo>
                      <a:lnTo>
                        <a:pt x="70" y="0"/>
                      </a:lnTo>
                      <a:lnTo>
                        <a:pt x="47" y="0"/>
                      </a:lnTo>
                      <a:lnTo>
                        <a:pt x="0" y="35"/>
                      </a:lnTo>
                      <a:lnTo>
                        <a:pt x="12" y="46"/>
                      </a:lnTo>
                      <a:lnTo>
                        <a:pt x="47" y="35"/>
                      </a:lnTo>
                      <a:lnTo>
                        <a:pt x="47" y="151"/>
                      </a:lnTo>
                      <a:lnTo>
                        <a:pt x="70" y="15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Rectangle 92"/>
                <p:cNvSpPr>
                  <a:spLocks noChangeArrowheads="1"/>
                </p:cNvSpPr>
                <p:nvPr/>
              </p:nvSpPr>
              <p:spPr bwMode="auto">
                <a:xfrm>
                  <a:off x="9574213" y="1657351"/>
                  <a:ext cx="331787" cy="38576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" name="Freeform 93"/>
                <p:cNvSpPr>
                  <a:spLocks noEditPoints="1"/>
                </p:cNvSpPr>
                <p:nvPr/>
              </p:nvSpPr>
              <p:spPr bwMode="auto">
                <a:xfrm>
                  <a:off x="9648825" y="1730376"/>
                  <a:ext cx="165100" cy="239713"/>
                </a:xfrm>
                <a:custGeom>
                  <a:avLst/>
                  <a:gdLst>
                    <a:gd name="T0" fmla="*/ 5 w 9"/>
                    <a:gd name="T1" fmla="*/ 0 h 13"/>
                    <a:gd name="T2" fmla="*/ 0 w 9"/>
                    <a:gd name="T3" fmla="*/ 6 h 13"/>
                    <a:gd name="T4" fmla="*/ 5 w 9"/>
                    <a:gd name="T5" fmla="*/ 13 h 13"/>
                    <a:gd name="T6" fmla="*/ 9 w 9"/>
                    <a:gd name="T7" fmla="*/ 6 h 13"/>
                    <a:gd name="T8" fmla="*/ 5 w 9"/>
                    <a:gd name="T9" fmla="*/ 0 h 13"/>
                    <a:gd name="T10" fmla="*/ 5 w 9"/>
                    <a:gd name="T11" fmla="*/ 2 h 13"/>
                    <a:gd name="T12" fmla="*/ 7 w 9"/>
                    <a:gd name="T13" fmla="*/ 6 h 13"/>
                    <a:gd name="T14" fmla="*/ 5 w 9"/>
                    <a:gd name="T15" fmla="*/ 11 h 13"/>
                    <a:gd name="T16" fmla="*/ 3 w 9"/>
                    <a:gd name="T17" fmla="*/ 6 h 13"/>
                    <a:gd name="T18" fmla="*/ 5 w 9"/>
                    <a:gd name="T19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3">
                      <a:moveTo>
                        <a:pt x="5" y="0"/>
                      </a:moveTo>
                      <a:cubicBezTo>
                        <a:pt x="2" y="0"/>
                        <a:pt x="0" y="2"/>
                        <a:pt x="0" y="6"/>
                      </a:cubicBezTo>
                      <a:cubicBezTo>
                        <a:pt x="0" y="11"/>
                        <a:pt x="2" y="13"/>
                        <a:pt x="5" y="13"/>
                      </a:cubicBezTo>
                      <a:cubicBezTo>
                        <a:pt x="8" y="13"/>
                        <a:pt x="9" y="11"/>
                        <a:pt x="9" y="6"/>
                      </a:cubicBezTo>
                      <a:cubicBezTo>
                        <a:pt x="9" y="2"/>
                        <a:pt x="8" y="0"/>
                        <a:pt x="5" y="0"/>
                      </a:cubicBezTo>
                      <a:close/>
                      <a:moveTo>
                        <a:pt x="5" y="2"/>
                      </a:moveTo>
                      <a:cubicBezTo>
                        <a:pt x="6" y="2"/>
                        <a:pt x="7" y="3"/>
                        <a:pt x="7" y="6"/>
                      </a:cubicBezTo>
                      <a:cubicBezTo>
                        <a:pt x="7" y="10"/>
                        <a:pt x="6" y="11"/>
                        <a:pt x="5" y="11"/>
                      </a:cubicBezTo>
                      <a:cubicBezTo>
                        <a:pt x="3" y="11"/>
                        <a:pt x="3" y="10"/>
                        <a:pt x="3" y="6"/>
                      </a:cubicBezTo>
                      <a:cubicBezTo>
                        <a:pt x="3" y="3"/>
                        <a:pt x="3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" name="Rectangle 94"/>
                <p:cNvSpPr>
                  <a:spLocks noChangeArrowheads="1"/>
                </p:cNvSpPr>
                <p:nvPr/>
              </p:nvSpPr>
              <p:spPr bwMode="auto">
                <a:xfrm>
                  <a:off x="8912225" y="1657351"/>
                  <a:ext cx="330200" cy="3857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Freeform 95"/>
                <p:cNvSpPr>
                  <a:spLocks/>
                </p:cNvSpPr>
                <p:nvPr/>
              </p:nvSpPr>
              <p:spPr bwMode="auto">
                <a:xfrm>
                  <a:off x="9004300" y="1730376"/>
                  <a:ext cx="109537" cy="239713"/>
                </a:xfrm>
                <a:custGeom>
                  <a:avLst/>
                  <a:gdLst>
                    <a:gd name="T0" fmla="*/ 69 w 69"/>
                    <a:gd name="T1" fmla="*/ 151 h 151"/>
                    <a:gd name="T2" fmla="*/ 69 w 69"/>
                    <a:gd name="T3" fmla="*/ 0 h 151"/>
                    <a:gd name="T4" fmla="*/ 46 w 69"/>
                    <a:gd name="T5" fmla="*/ 0 h 151"/>
                    <a:gd name="T6" fmla="*/ 0 w 69"/>
                    <a:gd name="T7" fmla="*/ 35 h 151"/>
                    <a:gd name="T8" fmla="*/ 11 w 69"/>
                    <a:gd name="T9" fmla="*/ 46 h 151"/>
                    <a:gd name="T10" fmla="*/ 46 w 69"/>
                    <a:gd name="T11" fmla="*/ 35 h 151"/>
                    <a:gd name="T12" fmla="*/ 46 w 69"/>
                    <a:gd name="T13" fmla="*/ 151 h 151"/>
                    <a:gd name="T14" fmla="*/ 69 w 69"/>
                    <a:gd name="T15" fmla="*/ 151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" h="151">
                      <a:moveTo>
                        <a:pt x="69" y="151"/>
                      </a:moveTo>
                      <a:lnTo>
                        <a:pt x="69" y="0"/>
                      </a:lnTo>
                      <a:lnTo>
                        <a:pt x="46" y="0"/>
                      </a:lnTo>
                      <a:lnTo>
                        <a:pt x="0" y="35"/>
                      </a:lnTo>
                      <a:lnTo>
                        <a:pt x="11" y="46"/>
                      </a:lnTo>
                      <a:lnTo>
                        <a:pt x="46" y="35"/>
                      </a:lnTo>
                      <a:lnTo>
                        <a:pt x="46" y="151"/>
                      </a:lnTo>
                      <a:lnTo>
                        <a:pt x="69" y="15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" name="Rectangle 96"/>
                <p:cNvSpPr>
                  <a:spLocks noChangeArrowheads="1"/>
                </p:cNvSpPr>
                <p:nvPr/>
              </p:nvSpPr>
              <p:spPr bwMode="auto">
                <a:xfrm>
                  <a:off x="9242425" y="2062163"/>
                  <a:ext cx="331787" cy="38576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" name="Freeform 97"/>
                <p:cNvSpPr>
                  <a:spLocks noEditPoints="1"/>
                </p:cNvSpPr>
                <p:nvPr/>
              </p:nvSpPr>
              <p:spPr bwMode="auto">
                <a:xfrm>
                  <a:off x="9317038" y="2135188"/>
                  <a:ext cx="165100" cy="239713"/>
                </a:xfrm>
                <a:custGeom>
                  <a:avLst/>
                  <a:gdLst>
                    <a:gd name="T0" fmla="*/ 5 w 9"/>
                    <a:gd name="T1" fmla="*/ 0 h 13"/>
                    <a:gd name="T2" fmla="*/ 0 w 9"/>
                    <a:gd name="T3" fmla="*/ 6 h 13"/>
                    <a:gd name="T4" fmla="*/ 5 w 9"/>
                    <a:gd name="T5" fmla="*/ 13 h 13"/>
                    <a:gd name="T6" fmla="*/ 9 w 9"/>
                    <a:gd name="T7" fmla="*/ 6 h 13"/>
                    <a:gd name="T8" fmla="*/ 5 w 9"/>
                    <a:gd name="T9" fmla="*/ 0 h 13"/>
                    <a:gd name="T10" fmla="*/ 5 w 9"/>
                    <a:gd name="T11" fmla="*/ 1 h 13"/>
                    <a:gd name="T12" fmla="*/ 7 w 9"/>
                    <a:gd name="T13" fmla="*/ 6 h 13"/>
                    <a:gd name="T14" fmla="*/ 5 w 9"/>
                    <a:gd name="T15" fmla="*/ 11 h 13"/>
                    <a:gd name="T16" fmla="*/ 3 w 9"/>
                    <a:gd name="T17" fmla="*/ 6 h 13"/>
                    <a:gd name="T18" fmla="*/ 5 w 9"/>
                    <a:gd name="T19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3">
                      <a:moveTo>
                        <a:pt x="5" y="0"/>
                      </a:moveTo>
                      <a:cubicBezTo>
                        <a:pt x="2" y="0"/>
                        <a:pt x="0" y="2"/>
                        <a:pt x="0" y="6"/>
                      </a:cubicBezTo>
                      <a:cubicBezTo>
                        <a:pt x="0" y="10"/>
                        <a:pt x="2" y="13"/>
                        <a:pt x="5" y="13"/>
                      </a:cubicBezTo>
                      <a:cubicBezTo>
                        <a:pt x="8" y="13"/>
                        <a:pt x="9" y="10"/>
                        <a:pt x="9" y="6"/>
                      </a:cubicBezTo>
                      <a:cubicBezTo>
                        <a:pt x="9" y="2"/>
                        <a:pt x="8" y="0"/>
                        <a:pt x="5" y="0"/>
                      </a:cubicBezTo>
                      <a:close/>
                      <a:moveTo>
                        <a:pt x="5" y="1"/>
                      </a:moveTo>
                      <a:cubicBezTo>
                        <a:pt x="6" y="1"/>
                        <a:pt x="7" y="3"/>
                        <a:pt x="7" y="6"/>
                      </a:cubicBezTo>
                      <a:cubicBezTo>
                        <a:pt x="7" y="10"/>
                        <a:pt x="6" y="11"/>
                        <a:pt x="5" y="11"/>
                      </a:cubicBezTo>
                      <a:cubicBezTo>
                        <a:pt x="3" y="11"/>
                        <a:pt x="3" y="10"/>
                        <a:pt x="3" y="6"/>
                      </a:cubicBezTo>
                      <a:cubicBezTo>
                        <a:pt x="3" y="3"/>
                        <a:pt x="3" y="1"/>
                        <a:pt x="5" y="1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" name="Rectangle 106"/>
                <p:cNvSpPr>
                  <a:spLocks noChangeArrowheads="1"/>
                </p:cNvSpPr>
                <p:nvPr/>
              </p:nvSpPr>
              <p:spPr bwMode="auto">
                <a:xfrm>
                  <a:off x="6997700" y="1362076"/>
                  <a:ext cx="331787" cy="40481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" name="Freeform 107"/>
                <p:cNvSpPr>
                  <a:spLocks noEditPoints="1"/>
                </p:cNvSpPr>
                <p:nvPr/>
              </p:nvSpPr>
              <p:spPr bwMode="auto">
                <a:xfrm>
                  <a:off x="7070725" y="1436688"/>
                  <a:ext cx="166687" cy="238125"/>
                </a:xfrm>
                <a:custGeom>
                  <a:avLst/>
                  <a:gdLst>
                    <a:gd name="T0" fmla="*/ 5 w 9"/>
                    <a:gd name="T1" fmla="*/ 0 h 13"/>
                    <a:gd name="T2" fmla="*/ 0 w 9"/>
                    <a:gd name="T3" fmla="*/ 7 h 13"/>
                    <a:gd name="T4" fmla="*/ 5 w 9"/>
                    <a:gd name="T5" fmla="*/ 13 h 13"/>
                    <a:gd name="T6" fmla="*/ 9 w 9"/>
                    <a:gd name="T7" fmla="*/ 7 h 13"/>
                    <a:gd name="T8" fmla="*/ 5 w 9"/>
                    <a:gd name="T9" fmla="*/ 0 h 13"/>
                    <a:gd name="T10" fmla="*/ 5 w 9"/>
                    <a:gd name="T11" fmla="*/ 2 h 13"/>
                    <a:gd name="T12" fmla="*/ 7 w 9"/>
                    <a:gd name="T13" fmla="*/ 7 h 13"/>
                    <a:gd name="T14" fmla="*/ 5 w 9"/>
                    <a:gd name="T15" fmla="*/ 12 h 13"/>
                    <a:gd name="T16" fmla="*/ 3 w 9"/>
                    <a:gd name="T17" fmla="*/ 7 h 13"/>
                    <a:gd name="T18" fmla="*/ 5 w 9"/>
                    <a:gd name="T19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3">
                      <a:moveTo>
                        <a:pt x="5" y="0"/>
                      </a:moveTo>
                      <a:cubicBezTo>
                        <a:pt x="2" y="0"/>
                        <a:pt x="0" y="3"/>
                        <a:pt x="0" y="7"/>
                      </a:cubicBezTo>
                      <a:cubicBezTo>
                        <a:pt x="0" y="11"/>
                        <a:pt x="2" y="13"/>
                        <a:pt x="5" y="13"/>
                      </a:cubicBezTo>
                      <a:cubicBezTo>
                        <a:pt x="8" y="13"/>
                        <a:pt x="9" y="11"/>
                        <a:pt x="9" y="7"/>
                      </a:cubicBezTo>
                      <a:cubicBezTo>
                        <a:pt x="9" y="3"/>
                        <a:pt x="8" y="0"/>
                        <a:pt x="5" y="0"/>
                      </a:cubicBezTo>
                      <a:close/>
                      <a:moveTo>
                        <a:pt x="5" y="2"/>
                      </a:moveTo>
                      <a:cubicBezTo>
                        <a:pt x="6" y="2"/>
                        <a:pt x="7" y="3"/>
                        <a:pt x="7" y="7"/>
                      </a:cubicBezTo>
                      <a:cubicBezTo>
                        <a:pt x="7" y="10"/>
                        <a:pt x="6" y="12"/>
                        <a:pt x="5" y="12"/>
                      </a:cubicBezTo>
                      <a:cubicBezTo>
                        <a:pt x="3" y="12"/>
                        <a:pt x="3" y="10"/>
                        <a:pt x="3" y="7"/>
                      </a:cubicBezTo>
                      <a:cubicBezTo>
                        <a:pt x="3" y="3"/>
                        <a:pt x="3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" name="Rectangle 108"/>
                <p:cNvSpPr>
                  <a:spLocks noChangeArrowheads="1"/>
                </p:cNvSpPr>
                <p:nvPr/>
              </p:nvSpPr>
              <p:spPr bwMode="auto">
                <a:xfrm>
                  <a:off x="7346950" y="1362076"/>
                  <a:ext cx="312737" cy="4048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Freeform 109"/>
                <p:cNvSpPr>
                  <a:spLocks/>
                </p:cNvSpPr>
                <p:nvPr/>
              </p:nvSpPr>
              <p:spPr bwMode="auto">
                <a:xfrm>
                  <a:off x="7421563" y="1454151"/>
                  <a:ext cx="128587" cy="220663"/>
                </a:xfrm>
                <a:custGeom>
                  <a:avLst/>
                  <a:gdLst>
                    <a:gd name="T0" fmla="*/ 81 w 81"/>
                    <a:gd name="T1" fmla="*/ 139 h 139"/>
                    <a:gd name="T2" fmla="*/ 81 w 81"/>
                    <a:gd name="T3" fmla="*/ 0 h 139"/>
                    <a:gd name="T4" fmla="*/ 46 w 81"/>
                    <a:gd name="T5" fmla="*/ 0 h 139"/>
                    <a:gd name="T6" fmla="*/ 0 w 81"/>
                    <a:gd name="T7" fmla="*/ 23 h 139"/>
                    <a:gd name="T8" fmla="*/ 11 w 81"/>
                    <a:gd name="T9" fmla="*/ 47 h 139"/>
                    <a:gd name="T10" fmla="*/ 46 w 81"/>
                    <a:gd name="T11" fmla="*/ 23 h 139"/>
                    <a:gd name="T12" fmla="*/ 46 w 81"/>
                    <a:gd name="T13" fmla="*/ 139 h 139"/>
                    <a:gd name="T14" fmla="*/ 81 w 81"/>
                    <a:gd name="T15" fmla="*/ 139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1" h="139">
                      <a:moveTo>
                        <a:pt x="81" y="139"/>
                      </a:moveTo>
                      <a:lnTo>
                        <a:pt x="81" y="0"/>
                      </a:lnTo>
                      <a:lnTo>
                        <a:pt x="46" y="0"/>
                      </a:lnTo>
                      <a:lnTo>
                        <a:pt x="0" y="23"/>
                      </a:lnTo>
                      <a:lnTo>
                        <a:pt x="11" y="47"/>
                      </a:lnTo>
                      <a:lnTo>
                        <a:pt x="46" y="23"/>
                      </a:lnTo>
                      <a:lnTo>
                        <a:pt x="46" y="139"/>
                      </a:lnTo>
                      <a:lnTo>
                        <a:pt x="81" y="13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5654676" y="2908301"/>
                <a:ext cx="681036" cy="809625"/>
                <a:chOff x="5654676" y="2908301"/>
                <a:chExt cx="681036" cy="809625"/>
              </a:xfrm>
            </p:grpSpPr>
            <p:sp>
              <p:nvSpPr>
                <p:cNvPr id="21" name="Rectangle 110"/>
                <p:cNvSpPr>
                  <a:spLocks noChangeArrowheads="1"/>
                </p:cNvSpPr>
                <p:nvPr/>
              </p:nvSpPr>
              <p:spPr bwMode="auto">
                <a:xfrm>
                  <a:off x="5654676" y="3313113"/>
                  <a:ext cx="330200" cy="40481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Freeform 111"/>
                <p:cNvSpPr>
                  <a:spLocks/>
                </p:cNvSpPr>
                <p:nvPr/>
              </p:nvSpPr>
              <p:spPr bwMode="auto">
                <a:xfrm>
                  <a:off x="5746750" y="3386138"/>
                  <a:ext cx="109537" cy="239713"/>
                </a:xfrm>
                <a:custGeom>
                  <a:avLst/>
                  <a:gdLst>
                    <a:gd name="T0" fmla="*/ 69 w 69"/>
                    <a:gd name="T1" fmla="*/ 151 h 151"/>
                    <a:gd name="T2" fmla="*/ 69 w 69"/>
                    <a:gd name="T3" fmla="*/ 0 h 151"/>
                    <a:gd name="T4" fmla="*/ 46 w 69"/>
                    <a:gd name="T5" fmla="*/ 0 h 151"/>
                    <a:gd name="T6" fmla="*/ 0 w 69"/>
                    <a:gd name="T7" fmla="*/ 35 h 151"/>
                    <a:gd name="T8" fmla="*/ 11 w 69"/>
                    <a:gd name="T9" fmla="*/ 58 h 151"/>
                    <a:gd name="T10" fmla="*/ 46 w 69"/>
                    <a:gd name="T11" fmla="*/ 35 h 151"/>
                    <a:gd name="T12" fmla="*/ 46 w 69"/>
                    <a:gd name="T13" fmla="*/ 151 h 151"/>
                    <a:gd name="T14" fmla="*/ 69 w 69"/>
                    <a:gd name="T15" fmla="*/ 151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" h="151">
                      <a:moveTo>
                        <a:pt x="69" y="151"/>
                      </a:moveTo>
                      <a:lnTo>
                        <a:pt x="69" y="0"/>
                      </a:lnTo>
                      <a:lnTo>
                        <a:pt x="46" y="0"/>
                      </a:lnTo>
                      <a:lnTo>
                        <a:pt x="0" y="35"/>
                      </a:lnTo>
                      <a:lnTo>
                        <a:pt x="11" y="58"/>
                      </a:lnTo>
                      <a:lnTo>
                        <a:pt x="46" y="35"/>
                      </a:lnTo>
                      <a:lnTo>
                        <a:pt x="46" y="151"/>
                      </a:lnTo>
                      <a:lnTo>
                        <a:pt x="69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Rectangle 112"/>
                <p:cNvSpPr>
                  <a:spLocks noChangeArrowheads="1"/>
                </p:cNvSpPr>
                <p:nvPr/>
              </p:nvSpPr>
              <p:spPr bwMode="auto">
                <a:xfrm>
                  <a:off x="6003925" y="2908301"/>
                  <a:ext cx="331787" cy="385763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Freeform 113"/>
                <p:cNvSpPr>
                  <a:spLocks/>
                </p:cNvSpPr>
                <p:nvPr/>
              </p:nvSpPr>
              <p:spPr bwMode="auto">
                <a:xfrm>
                  <a:off x="6096000" y="2981326"/>
                  <a:ext cx="111125" cy="239713"/>
                </a:xfrm>
                <a:custGeom>
                  <a:avLst/>
                  <a:gdLst>
                    <a:gd name="T0" fmla="*/ 70 w 70"/>
                    <a:gd name="T1" fmla="*/ 151 h 151"/>
                    <a:gd name="T2" fmla="*/ 70 w 70"/>
                    <a:gd name="T3" fmla="*/ 0 h 151"/>
                    <a:gd name="T4" fmla="*/ 46 w 70"/>
                    <a:gd name="T5" fmla="*/ 0 h 151"/>
                    <a:gd name="T6" fmla="*/ 0 w 70"/>
                    <a:gd name="T7" fmla="*/ 35 h 151"/>
                    <a:gd name="T8" fmla="*/ 12 w 70"/>
                    <a:gd name="T9" fmla="*/ 46 h 151"/>
                    <a:gd name="T10" fmla="*/ 35 w 70"/>
                    <a:gd name="T11" fmla="*/ 35 h 151"/>
                    <a:gd name="T12" fmla="*/ 35 w 70"/>
                    <a:gd name="T13" fmla="*/ 151 h 151"/>
                    <a:gd name="T14" fmla="*/ 70 w 70"/>
                    <a:gd name="T15" fmla="*/ 151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" h="151">
                      <a:moveTo>
                        <a:pt x="70" y="151"/>
                      </a:moveTo>
                      <a:lnTo>
                        <a:pt x="70" y="0"/>
                      </a:lnTo>
                      <a:lnTo>
                        <a:pt x="46" y="0"/>
                      </a:lnTo>
                      <a:lnTo>
                        <a:pt x="0" y="35"/>
                      </a:lnTo>
                      <a:lnTo>
                        <a:pt x="12" y="46"/>
                      </a:lnTo>
                      <a:lnTo>
                        <a:pt x="35" y="35"/>
                      </a:lnTo>
                      <a:lnTo>
                        <a:pt x="35" y="151"/>
                      </a:lnTo>
                      <a:lnTo>
                        <a:pt x="70" y="15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6481763" y="4656138"/>
                <a:ext cx="1308100" cy="809626"/>
                <a:chOff x="6481763" y="4656138"/>
                <a:chExt cx="1308100" cy="809626"/>
              </a:xfrm>
            </p:grpSpPr>
            <p:sp>
              <p:nvSpPr>
                <p:cNvPr id="13" name="Rectangle 114"/>
                <p:cNvSpPr>
                  <a:spLocks noChangeArrowheads="1"/>
                </p:cNvSpPr>
                <p:nvPr/>
              </p:nvSpPr>
              <p:spPr bwMode="auto">
                <a:xfrm>
                  <a:off x="6813550" y="4656138"/>
                  <a:ext cx="331787" cy="40481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" name="Freeform 115"/>
                <p:cNvSpPr>
                  <a:spLocks noEditPoints="1"/>
                </p:cNvSpPr>
                <p:nvPr/>
              </p:nvSpPr>
              <p:spPr bwMode="auto">
                <a:xfrm>
                  <a:off x="6886575" y="4748213"/>
                  <a:ext cx="166687" cy="238125"/>
                </a:xfrm>
                <a:custGeom>
                  <a:avLst/>
                  <a:gdLst>
                    <a:gd name="T0" fmla="*/ 5 w 9"/>
                    <a:gd name="T1" fmla="*/ 0 h 13"/>
                    <a:gd name="T2" fmla="*/ 0 w 9"/>
                    <a:gd name="T3" fmla="*/ 6 h 13"/>
                    <a:gd name="T4" fmla="*/ 5 w 9"/>
                    <a:gd name="T5" fmla="*/ 13 h 13"/>
                    <a:gd name="T6" fmla="*/ 9 w 9"/>
                    <a:gd name="T7" fmla="*/ 6 h 13"/>
                    <a:gd name="T8" fmla="*/ 5 w 9"/>
                    <a:gd name="T9" fmla="*/ 0 h 13"/>
                    <a:gd name="T10" fmla="*/ 5 w 9"/>
                    <a:gd name="T11" fmla="*/ 1 h 13"/>
                    <a:gd name="T12" fmla="*/ 7 w 9"/>
                    <a:gd name="T13" fmla="*/ 6 h 13"/>
                    <a:gd name="T14" fmla="*/ 5 w 9"/>
                    <a:gd name="T15" fmla="*/ 11 h 13"/>
                    <a:gd name="T16" fmla="*/ 3 w 9"/>
                    <a:gd name="T17" fmla="*/ 6 h 13"/>
                    <a:gd name="T18" fmla="*/ 5 w 9"/>
                    <a:gd name="T19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3">
                      <a:moveTo>
                        <a:pt x="5" y="0"/>
                      </a:moveTo>
                      <a:cubicBezTo>
                        <a:pt x="2" y="0"/>
                        <a:pt x="0" y="2"/>
                        <a:pt x="0" y="6"/>
                      </a:cubicBezTo>
                      <a:cubicBezTo>
                        <a:pt x="0" y="10"/>
                        <a:pt x="2" y="13"/>
                        <a:pt x="5" y="13"/>
                      </a:cubicBezTo>
                      <a:cubicBezTo>
                        <a:pt x="8" y="13"/>
                        <a:pt x="9" y="10"/>
                        <a:pt x="9" y="6"/>
                      </a:cubicBezTo>
                      <a:cubicBezTo>
                        <a:pt x="9" y="2"/>
                        <a:pt x="8" y="0"/>
                        <a:pt x="5" y="0"/>
                      </a:cubicBezTo>
                      <a:close/>
                      <a:moveTo>
                        <a:pt x="5" y="1"/>
                      </a:moveTo>
                      <a:cubicBezTo>
                        <a:pt x="6" y="1"/>
                        <a:pt x="7" y="2"/>
                        <a:pt x="7" y="6"/>
                      </a:cubicBezTo>
                      <a:cubicBezTo>
                        <a:pt x="7" y="10"/>
                        <a:pt x="6" y="11"/>
                        <a:pt x="5" y="11"/>
                      </a:cubicBezTo>
                      <a:cubicBezTo>
                        <a:pt x="3" y="11"/>
                        <a:pt x="3" y="9"/>
                        <a:pt x="3" y="6"/>
                      </a:cubicBezTo>
                      <a:cubicBezTo>
                        <a:pt x="3" y="3"/>
                        <a:pt x="3" y="1"/>
                        <a:pt x="5" y="1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" name="Rectangle 116"/>
                <p:cNvSpPr>
                  <a:spLocks noChangeArrowheads="1"/>
                </p:cNvSpPr>
                <p:nvPr/>
              </p:nvSpPr>
              <p:spPr bwMode="auto">
                <a:xfrm>
                  <a:off x="6481763" y="5060951"/>
                  <a:ext cx="331787" cy="40481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" name="Freeform 117"/>
                <p:cNvSpPr>
                  <a:spLocks noEditPoints="1"/>
                </p:cNvSpPr>
                <p:nvPr/>
              </p:nvSpPr>
              <p:spPr bwMode="auto">
                <a:xfrm>
                  <a:off x="6556375" y="5133976"/>
                  <a:ext cx="165100" cy="239713"/>
                </a:xfrm>
                <a:custGeom>
                  <a:avLst/>
                  <a:gdLst>
                    <a:gd name="T0" fmla="*/ 5 w 9"/>
                    <a:gd name="T1" fmla="*/ 0 h 13"/>
                    <a:gd name="T2" fmla="*/ 0 w 9"/>
                    <a:gd name="T3" fmla="*/ 7 h 13"/>
                    <a:gd name="T4" fmla="*/ 5 w 9"/>
                    <a:gd name="T5" fmla="*/ 13 h 13"/>
                    <a:gd name="T6" fmla="*/ 9 w 9"/>
                    <a:gd name="T7" fmla="*/ 7 h 13"/>
                    <a:gd name="T8" fmla="*/ 5 w 9"/>
                    <a:gd name="T9" fmla="*/ 0 h 13"/>
                    <a:gd name="T10" fmla="*/ 5 w 9"/>
                    <a:gd name="T11" fmla="*/ 2 h 13"/>
                    <a:gd name="T12" fmla="*/ 7 w 9"/>
                    <a:gd name="T13" fmla="*/ 7 h 13"/>
                    <a:gd name="T14" fmla="*/ 5 w 9"/>
                    <a:gd name="T15" fmla="*/ 11 h 13"/>
                    <a:gd name="T16" fmla="*/ 3 w 9"/>
                    <a:gd name="T17" fmla="*/ 7 h 13"/>
                    <a:gd name="T18" fmla="*/ 5 w 9"/>
                    <a:gd name="T19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3">
                      <a:moveTo>
                        <a:pt x="5" y="0"/>
                      </a:moveTo>
                      <a:cubicBezTo>
                        <a:pt x="2" y="0"/>
                        <a:pt x="0" y="3"/>
                        <a:pt x="0" y="7"/>
                      </a:cubicBezTo>
                      <a:cubicBezTo>
                        <a:pt x="0" y="11"/>
                        <a:pt x="2" y="13"/>
                        <a:pt x="5" y="13"/>
                      </a:cubicBezTo>
                      <a:cubicBezTo>
                        <a:pt x="8" y="13"/>
                        <a:pt x="9" y="11"/>
                        <a:pt x="9" y="7"/>
                      </a:cubicBezTo>
                      <a:cubicBezTo>
                        <a:pt x="9" y="3"/>
                        <a:pt x="8" y="0"/>
                        <a:pt x="5" y="0"/>
                      </a:cubicBezTo>
                      <a:close/>
                      <a:moveTo>
                        <a:pt x="5" y="2"/>
                      </a:moveTo>
                      <a:cubicBezTo>
                        <a:pt x="6" y="2"/>
                        <a:pt x="7" y="3"/>
                        <a:pt x="7" y="7"/>
                      </a:cubicBezTo>
                      <a:cubicBezTo>
                        <a:pt x="7" y="10"/>
                        <a:pt x="6" y="11"/>
                        <a:pt x="5" y="11"/>
                      </a:cubicBezTo>
                      <a:cubicBezTo>
                        <a:pt x="3" y="11"/>
                        <a:pt x="3" y="10"/>
                        <a:pt x="3" y="7"/>
                      </a:cubicBezTo>
                      <a:cubicBezTo>
                        <a:pt x="3" y="3"/>
                        <a:pt x="3" y="2"/>
                        <a:pt x="5" y="2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Rectangle 118"/>
                <p:cNvSpPr>
                  <a:spLocks noChangeArrowheads="1"/>
                </p:cNvSpPr>
                <p:nvPr/>
              </p:nvSpPr>
              <p:spPr bwMode="auto">
                <a:xfrm>
                  <a:off x="7145338" y="4656138"/>
                  <a:ext cx="330200" cy="40481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Freeform 119"/>
                <p:cNvSpPr>
                  <a:spLocks noEditPoints="1"/>
                </p:cNvSpPr>
                <p:nvPr/>
              </p:nvSpPr>
              <p:spPr bwMode="auto">
                <a:xfrm>
                  <a:off x="7218363" y="4748213"/>
                  <a:ext cx="166687" cy="238125"/>
                </a:xfrm>
                <a:custGeom>
                  <a:avLst/>
                  <a:gdLst>
                    <a:gd name="T0" fmla="*/ 5 w 9"/>
                    <a:gd name="T1" fmla="*/ 0 h 13"/>
                    <a:gd name="T2" fmla="*/ 0 w 9"/>
                    <a:gd name="T3" fmla="*/ 6 h 13"/>
                    <a:gd name="T4" fmla="*/ 5 w 9"/>
                    <a:gd name="T5" fmla="*/ 13 h 13"/>
                    <a:gd name="T6" fmla="*/ 9 w 9"/>
                    <a:gd name="T7" fmla="*/ 6 h 13"/>
                    <a:gd name="T8" fmla="*/ 5 w 9"/>
                    <a:gd name="T9" fmla="*/ 0 h 13"/>
                    <a:gd name="T10" fmla="*/ 5 w 9"/>
                    <a:gd name="T11" fmla="*/ 1 h 13"/>
                    <a:gd name="T12" fmla="*/ 7 w 9"/>
                    <a:gd name="T13" fmla="*/ 6 h 13"/>
                    <a:gd name="T14" fmla="*/ 5 w 9"/>
                    <a:gd name="T15" fmla="*/ 11 h 13"/>
                    <a:gd name="T16" fmla="*/ 3 w 9"/>
                    <a:gd name="T17" fmla="*/ 6 h 13"/>
                    <a:gd name="T18" fmla="*/ 5 w 9"/>
                    <a:gd name="T19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13">
                      <a:moveTo>
                        <a:pt x="5" y="0"/>
                      </a:moveTo>
                      <a:cubicBezTo>
                        <a:pt x="2" y="0"/>
                        <a:pt x="0" y="2"/>
                        <a:pt x="0" y="6"/>
                      </a:cubicBezTo>
                      <a:cubicBezTo>
                        <a:pt x="0" y="10"/>
                        <a:pt x="2" y="13"/>
                        <a:pt x="5" y="13"/>
                      </a:cubicBezTo>
                      <a:cubicBezTo>
                        <a:pt x="8" y="13"/>
                        <a:pt x="9" y="10"/>
                        <a:pt x="9" y="6"/>
                      </a:cubicBezTo>
                      <a:cubicBezTo>
                        <a:pt x="9" y="2"/>
                        <a:pt x="8" y="0"/>
                        <a:pt x="5" y="0"/>
                      </a:cubicBezTo>
                      <a:close/>
                      <a:moveTo>
                        <a:pt x="5" y="1"/>
                      </a:moveTo>
                      <a:cubicBezTo>
                        <a:pt x="6" y="1"/>
                        <a:pt x="7" y="2"/>
                        <a:pt x="7" y="6"/>
                      </a:cubicBezTo>
                      <a:cubicBezTo>
                        <a:pt x="7" y="10"/>
                        <a:pt x="6" y="11"/>
                        <a:pt x="5" y="11"/>
                      </a:cubicBezTo>
                      <a:cubicBezTo>
                        <a:pt x="3" y="11"/>
                        <a:pt x="3" y="9"/>
                        <a:pt x="3" y="6"/>
                      </a:cubicBezTo>
                      <a:cubicBezTo>
                        <a:pt x="3" y="3"/>
                        <a:pt x="3" y="1"/>
                        <a:pt x="5" y="1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Rectangle 120"/>
                <p:cNvSpPr>
                  <a:spLocks noChangeArrowheads="1"/>
                </p:cNvSpPr>
                <p:nvPr/>
              </p:nvSpPr>
              <p:spPr bwMode="auto">
                <a:xfrm>
                  <a:off x="7475538" y="4656138"/>
                  <a:ext cx="314325" cy="4048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" name="Freeform 121"/>
                <p:cNvSpPr>
                  <a:spLocks/>
                </p:cNvSpPr>
                <p:nvPr/>
              </p:nvSpPr>
              <p:spPr bwMode="auto">
                <a:xfrm>
                  <a:off x="7550150" y="4748213"/>
                  <a:ext cx="128587" cy="220663"/>
                </a:xfrm>
                <a:custGeom>
                  <a:avLst/>
                  <a:gdLst>
                    <a:gd name="T0" fmla="*/ 81 w 81"/>
                    <a:gd name="T1" fmla="*/ 139 h 139"/>
                    <a:gd name="T2" fmla="*/ 81 w 81"/>
                    <a:gd name="T3" fmla="*/ 0 h 139"/>
                    <a:gd name="T4" fmla="*/ 58 w 81"/>
                    <a:gd name="T5" fmla="*/ 0 h 139"/>
                    <a:gd name="T6" fmla="*/ 0 w 81"/>
                    <a:gd name="T7" fmla="*/ 23 h 139"/>
                    <a:gd name="T8" fmla="*/ 11 w 81"/>
                    <a:gd name="T9" fmla="*/ 46 h 139"/>
                    <a:gd name="T10" fmla="*/ 46 w 81"/>
                    <a:gd name="T11" fmla="*/ 23 h 139"/>
                    <a:gd name="T12" fmla="*/ 46 w 81"/>
                    <a:gd name="T13" fmla="*/ 139 h 139"/>
                    <a:gd name="T14" fmla="*/ 81 w 81"/>
                    <a:gd name="T15" fmla="*/ 139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1" h="139">
                      <a:moveTo>
                        <a:pt x="81" y="139"/>
                      </a:moveTo>
                      <a:lnTo>
                        <a:pt x="81" y="0"/>
                      </a:lnTo>
                      <a:lnTo>
                        <a:pt x="58" y="0"/>
                      </a:lnTo>
                      <a:lnTo>
                        <a:pt x="0" y="23"/>
                      </a:lnTo>
                      <a:lnTo>
                        <a:pt x="11" y="46"/>
                      </a:lnTo>
                      <a:lnTo>
                        <a:pt x="46" y="23"/>
                      </a:lnTo>
                      <a:lnTo>
                        <a:pt x="46" y="139"/>
                      </a:lnTo>
                      <a:lnTo>
                        <a:pt x="81" y="13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49" name="Group 48"/>
            <p:cNvGrpSpPr/>
            <p:nvPr userDrawn="1"/>
          </p:nvGrpSpPr>
          <p:grpSpPr>
            <a:xfrm>
              <a:off x="5966324" y="2135188"/>
              <a:ext cx="4916306" cy="4397375"/>
              <a:chOff x="5966324" y="2135188"/>
              <a:chExt cx="4916306" cy="4397375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5966324" y="4167004"/>
                <a:ext cx="4916306" cy="2303514"/>
                <a:chOff x="5966324" y="4167004"/>
                <a:chExt cx="4916306" cy="2303514"/>
              </a:xfrm>
            </p:grpSpPr>
            <p:sp>
              <p:nvSpPr>
                <p:cNvPr id="112" name="Rectangle 21"/>
                <p:cNvSpPr>
                  <a:spLocks noChangeArrowheads="1"/>
                </p:cNvSpPr>
                <p:nvPr/>
              </p:nvSpPr>
              <p:spPr bwMode="auto">
                <a:xfrm>
                  <a:off x="5966324" y="4167004"/>
                  <a:ext cx="4916306" cy="228404"/>
                </a:xfrm>
                <a:prstGeom prst="rect">
                  <a:avLst/>
                </a:prstGeom>
                <a:solidFill>
                  <a:srgbClr val="985F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3" name="Freeform 23"/>
                <p:cNvSpPr>
                  <a:spLocks/>
                </p:cNvSpPr>
                <p:nvPr/>
              </p:nvSpPr>
              <p:spPr bwMode="auto">
                <a:xfrm>
                  <a:off x="5966324" y="4383169"/>
                  <a:ext cx="3262903" cy="2087349"/>
                </a:xfrm>
                <a:custGeom>
                  <a:avLst/>
                  <a:gdLst>
                    <a:gd name="T0" fmla="*/ 0 w 800"/>
                    <a:gd name="T1" fmla="*/ 477 h 477"/>
                    <a:gd name="T2" fmla="*/ 50 w 800"/>
                    <a:gd name="T3" fmla="*/ 477 h 477"/>
                    <a:gd name="T4" fmla="*/ 50 w 800"/>
                    <a:gd name="T5" fmla="*/ 50 h 477"/>
                    <a:gd name="T6" fmla="*/ 800 w 800"/>
                    <a:gd name="T7" fmla="*/ 50 h 477"/>
                    <a:gd name="T8" fmla="*/ 800 w 800"/>
                    <a:gd name="T9" fmla="*/ 0 h 477"/>
                    <a:gd name="T10" fmla="*/ 0 w 800"/>
                    <a:gd name="T11" fmla="*/ 0 h 477"/>
                    <a:gd name="T12" fmla="*/ 0 w 800"/>
                    <a:gd name="T13" fmla="*/ 477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0" h="477">
                      <a:moveTo>
                        <a:pt x="0" y="477"/>
                      </a:moveTo>
                      <a:lnTo>
                        <a:pt x="50" y="477"/>
                      </a:lnTo>
                      <a:lnTo>
                        <a:pt x="50" y="50"/>
                      </a:lnTo>
                      <a:lnTo>
                        <a:pt x="800" y="50"/>
                      </a:lnTo>
                      <a:lnTo>
                        <a:pt x="800" y="0"/>
                      </a:lnTo>
                      <a:lnTo>
                        <a:pt x="0" y="0"/>
                      </a:lnTo>
                      <a:lnTo>
                        <a:pt x="0" y="477"/>
                      </a:lnTo>
                      <a:close/>
                    </a:path>
                  </a:pathLst>
                </a:custGeom>
                <a:solidFill>
                  <a:srgbClr val="6E45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4" name="Freeform 23"/>
                <p:cNvSpPr>
                  <a:spLocks/>
                </p:cNvSpPr>
                <p:nvPr/>
              </p:nvSpPr>
              <p:spPr bwMode="auto">
                <a:xfrm flipH="1">
                  <a:off x="7619727" y="4383169"/>
                  <a:ext cx="3262903" cy="2087349"/>
                </a:xfrm>
                <a:custGeom>
                  <a:avLst/>
                  <a:gdLst>
                    <a:gd name="T0" fmla="*/ 0 w 800"/>
                    <a:gd name="T1" fmla="*/ 477 h 477"/>
                    <a:gd name="T2" fmla="*/ 50 w 800"/>
                    <a:gd name="T3" fmla="*/ 477 h 477"/>
                    <a:gd name="T4" fmla="*/ 50 w 800"/>
                    <a:gd name="T5" fmla="*/ 50 h 477"/>
                    <a:gd name="T6" fmla="*/ 800 w 800"/>
                    <a:gd name="T7" fmla="*/ 50 h 477"/>
                    <a:gd name="T8" fmla="*/ 800 w 800"/>
                    <a:gd name="T9" fmla="*/ 0 h 477"/>
                    <a:gd name="T10" fmla="*/ 0 w 800"/>
                    <a:gd name="T11" fmla="*/ 0 h 477"/>
                    <a:gd name="T12" fmla="*/ 0 w 800"/>
                    <a:gd name="T13" fmla="*/ 477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0" h="477">
                      <a:moveTo>
                        <a:pt x="0" y="477"/>
                      </a:moveTo>
                      <a:lnTo>
                        <a:pt x="50" y="477"/>
                      </a:lnTo>
                      <a:lnTo>
                        <a:pt x="50" y="50"/>
                      </a:lnTo>
                      <a:lnTo>
                        <a:pt x="800" y="50"/>
                      </a:lnTo>
                      <a:lnTo>
                        <a:pt x="800" y="0"/>
                      </a:lnTo>
                      <a:lnTo>
                        <a:pt x="0" y="0"/>
                      </a:lnTo>
                      <a:lnTo>
                        <a:pt x="0" y="477"/>
                      </a:lnTo>
                      <a:close/>
                    </a:path>
                  </a:pathLst>
                </a:custGeom>
                <a:solidFill>
                  <a:srgbClr val="6E45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 sz="1324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1" name="Freeform 24"/>
              <p:cNvSpPr>
                <a:spLocks/>
              </p:cNvSpPr>
              <p:nvPr/>
            </p:nvSpPr>
            <p:spPr bwMode="auto">
              <a:xfrm>
                <a:off x="6500813" y="2135188"/>
                <a:ext cx="2466975" cy="1636713"/>
              </a:xfrm>
              <a:custGeom>
                <a:avLst/>
                <a:gdLst>
                  <a:gd name="T0" fmla="*/ 7 w 134"/>
                  <a:gd name="T1" fmla="*/ 0 h 89"/>
                  <a:gd name="T2" fmla="*/ 126 w 134"/>
                  <a:gd name="T3" fmla="*/ 0 h 89"/>
                  <a:gd name="T4" fmla="*/ 134 w 134"/>
                  <a:gd name="T5" fmla="*/ 5 h 89"/>
                  <a:gd name="T6" fmla="*/ 134 w 134"/>
                  <a:gd name="T7" fmla="*/ 84 h 89"/>
                  <a:gd name="T8" fmla="*/ 126 w 134"/>
                  <a:gd name="T9" fmla="*/ 89 h 89"/>
                  <a:gd name="T10" fmla="*/ 7 w 134"/>
                  <a:gd name="T11" fmla="*/ 89 h 89"/>
                  <a:gd name="T12" fmla="*/ 0 w 134"/>
                  <a:gd name="T13" fmla="*/ 84 h 89"/>
                  <a:gd name="T14" fmla="*/ 0 w 134"/>
                  <a:gd name="T15" fmla="*/ 5 h 89"/>
                  <a:gd name="T16" fmla="*/ 7 w 134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" h="89">
                    <a:moveTo>
                      <a:pt x="7" y="0"/>
                    </a:moveTo>
                    <a:cubicBezTo>
                      <a:pt x="126" y="0"/>
                      <a:pt x="126" y="0"/>
                      <a:pt x="126" y="0"/>
                    </a:cubicBezTo>
                    <a:cubicBezTo>
                      <a:pt x="130" y="0"/>
                      <a:pt x="134" y="2"/>
                      <a:pt x="134" y="5"/>
                    </a:cubicBezTo>
                    <a:cubicBezTo>
                      <a:pt x="134" y="84"/>
                      <a:pt x="134" y="84"/>
                      <a:pt x="134" y="84"/>
                    </a:cubicBezTo>
                    <a:cubicBezTo>
                      <a:pt x="134" y="87"/>
                      <a:pt x="130" y="89"/>
                      <a:pt x="126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3" y="89"/>
                      <a:pt x="0" y="87"/>
                      <a:pt x="0" y="8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7" y="0"/>
                    </a:cubicBezTo>
                    <a:close/>
                  </a:path>
                </a:pathLst>
              </a:custGeom>
              <a:solidFill>
                <a:srgbClr val="7E90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25"/>
              <p:cNvSpPr>
                <a:spLocks noChangeArrowheads="1"/>
              </p:cNvSpPr>
              <p:nvPr/>
            </p:nvSpPr>
            <p:spPr bwMode="auto">
              <a:xfrm>
                <a:off x="6573838" y="2300288"/>
                <a:ext cx="2301875" cy="1306513"/>
              </a:xfrm>
              <a:prstGeom prst="rect">
                <a:avLst/>
              </a:prstGeom>
              <a:solidFill>
                <a:srgbClr val="344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Rectangle 26"/>
              <p:cNvSpPr>
                <a:spLocks noChangeArrowheads="1"/>
              </p:cNvSpPr>
              <p:nvPr/>
            </p:nvSpPr>
            <p:spPr bwMode="auto">
              <a:xfrm>
                <a:off x="6611938" y="2355851"/>
                <a:ext cx="2263775" cy="125095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27"/>
              <p:cNvSpPr>
                <a:spLocks noChangeArrowheads="1"/>
              </p:cNvSpPr>
              <p:nvPr/>
            </p:nvSpPr>
            <p:spPr bwMode="auto">
              <a:xfrm>
                <a:off x="7421563" y="3771901"/>
                <a:ext cx="606425" cy="276225"/>
              </a:xfrm>
              <a:prstGeom prst="rect">
                <a:avLst/>
              </a:prstGeom>
              <a:solidFill>
                <a:srgbClr val="5B6E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Freeform 28"/>
              <p:cNvSpPr>
                <a:spLocks/>
              </p:cNvSpPr>
              <p:nvPr/>
            </p:nvSpPr>
            <p:spPr bwMode="auto">
              <a:xfrm>
                <a:off x="7254875" y="4030663"/>
                <a:ext cx="939800" cy="146050"/>
              </a:xfrm>
              <a:custGeom>
                <a:avLst/>
                <a:gdLst>
                  <a:gd name="T0" fmla="*/ 3 w 51"/>
                  <a:gd name="T1" fmla="*/ 0 h 8"/>
                  <a:gd name="T2" fmla="*/ 48 w 51"/>
                  <a:gd name="T3" fmla="*/ 0 h 8"/>
                  <a:gd name="T4" fmla="*/ 51 w 51"/>
                  <a:gd name="T5" fmla="*/ 3 h 8"/>
                  <a:gd name="T6" fmla="*/ 51 w 51"/>
                  <a:gd name="T7" fmla="*/ 8 h 8"/>
                  <a:gd name="T8" fmla="*/ 0 w 51"/>
                  <a:gd name="T9" fmla="*/ 8 h 8"/>
                  <a:gd name="T10" fmla="*/ 0 w 51"/>
                  <a:gd name="T11" fmla="*/ 3 h 8"/>
                  <a:gd name="T12" fmla="*/ 3 w 51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8">
                    <a:moveTo>
                      <a:pt x="3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50" y="0"/>
                      <a:pt x="51" y="2"/>
                      <a:pt x="51" y="3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7E90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29"/>
              <p:cNvSpPr>
                <a:spLocks noChangeArrowheads="1"/>
              </p:cNvSpPr>
              <p:nvPr/>
            </p:nvSpPr>
            <p:spPr bwMode="auto">
              <a:xfrm>
                <a:off x="7421563" y="3771901"/>
                <a:ext cx="606425" cy="74613"/>
              </a:xfrm>
              <a:prstGeom prst="rect">
                <a:avLst/>
              </a:prstGeom>
              <a:solidFill>
                <a:srgbClr val="344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30"/>
              <p:cNvSpPr>
                <a:spLocks noChangeArrowheads="1"/>
              </p:cNvSpPr>
              <p:nvPr/>
            </p:nvSpPr>
            <p:spPr bwMode="auto">
              <a:xfrm>
                <a:off x="6665913" y="2411413"/>
                <a:ext cx="92075" cy="55563"/>
              </a:xfrm>
              <a:prstGeom prst="rect">
                <a:avLst/>
              </a:prstGeom>
              <a:solidFill>
                <a:srgbClr val="9695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31"/>
              <p:cNvSpPr>
                <a:spLocks noChangeArrowheads="1"/>
              </p:cNvSpPr>
              <p:nvPr/>
            </p:nvSpPr>
            <p:spPr bwMode="auto">
              <a:xfrm>
                <a:off x="6813550" y="2411413"/>
                <a:ext cx="1233487" cy="55563"/>
              </a:xfrm>
              <a:prstGeom prst="rect">
                <a:avLst/>
              </a:prstGeom>
              <a:solidFill>
                <a:srgbClr val="DA25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Rectangle 32"/>
              <p:cNvSpPr>
                <a:spLocks noChangeArrowheads="1"/>
              </p:cNvSpPr>
              <p:nvPr/>
            </p:nvSpPr>
            <p:spPr bwMode="auto">
              <a:xfrm>
                <a:off x="6665913" y="2520951"/>
                <a:ext cx="92075" cy="38100"/>
              </a:xfrm>
              <a:prstGeom prst="rect">
                <a:avLst/>
              </a:prstGeom>
              <a:solidFill>
                <a:srgbClr val="9695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33"/>
              <p:cNvSpPr>
                <a:spLocks noChangeArrowheads="1"/>
              </p:cNvSpPr>
              <p:nvPr/>
            </p:nvSpPr>
            <p:spPr bwMode="auto">
              <a:xfrm>
                <a:off x="6813550" y="2520951"/>
                <a:ext cx="1012825" cy="38100"/>
              </a:xfrm>
              <a:prstGeom prst="rect">
                <a:avLst/>
              </a:prstGeom>
              <a:solidFill>
                <a:srgbClr val="DA25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34"/>
              <p:cNvSpPr>
                <a:spLocks noChangeArrowheads="1"/>
              </p:cNvSpPr>
              <p:nvPr/>
            </p:nvSpPr>
            <p:spPr bwMode="auto">
              <a:xfrm>
                <a:off x="6813550" y="2632076"/>
                <a:ext cx="276225" cy="55563"/>
              </a:xfrm>
              <a:prstGeom prst="rect">
                <a:avLst/>
              </a:prstGeom>
              <a:solidFill>
                <a:srgbClr val="605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35"/>
              <p:cNvSpPr>
                <a:spLocks noChangeArrowheads="1"/>
              </p:cNvSpPr>
              <p:nvPr/>
            </p:nvSpPr>
            <p:spPr bwMode="auto">
              <a:xfrm>
                <a:off x="6942138" y="2760663"/>
                <a:ext cx="1417637" cy="55563"/>
              </a:xfrm>
              <a:prstGeom prst="rect">
                <a:avLst/>
              </a:prstGeom>
              <a:solidFill>
                <a:srgbClr val="605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36"/>
              <p:cNvSpPr>
                <a:spLocks noChangeArrowheads="1"/>
              </p:cNvSpPr>
              <p:nvPr/>
            </p:nvSpPr>
            <p:spPr bwMode="auto">
              <a:xfrm>
                <a:off x="6813550" y="2889251"/>
                <a:ext cx="736600" cy="55563"/>
              </a:xfrm>
              <a:prstGeom prst="rect">
                <a:avLst/>
              </a:prstGeom>
              <a:solidFill>
                <a:srgbClr val="605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37"/>
              <p:cNvSpPr>
                <a:spLocks noChangeArrowheads="1"/>
              </p:cNvSpPr>
              <p:nvPr/>
            </p:nvSpPr>
            <p:spPr bwMode="auto">
              <a:xfrm>
                <a:off x="6942138" y="3017838"/>
                <a:ext cx="1252537" cy="36513"/>
              </a:xfrm>
              <a:prstGeom prst="rect">
                <a:avLst/>
              </a:prstGeom>
              <a:solidFill>
                <a:srgbClr val="605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Rectangle 38"/>
              <p:cNvSpPr>
                <a:spLocks noChangeArrowheads="1"/>
              </p:cNvSpPr>
              <p:nvPr/>
            </p:nvSpPr>
            <p:spPr bwMode="auto">
              <a:xfrm>
                <a:off x="6813550" y="3146426"/>
                <a:ext cx="1068387" cy="55563"/>
              </a:xfrm>
              <a:prstGeom prst="rect">
                <a:avLst/>
              </a:prstGeom>
              <a:solidFill>
                <a:srgbClr val="9695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39"/>
              <p:cNvSpPr>
                <a:spLocks noChangeArrowheads="1"/>
              </p:cNvSpPr>
              <p:nvPr/>
            </p:nvSpPr>
            <p:spPr bwMode="auto">
              <a:xfrm>
                <a:off x="6942138" y="3276601"/>
                <a:ext cx="1068387" cy="36513"/>
              </a:xfrm>
              <a:prstGeom prst="rect">
                <a:avLst/>
              </a:prstGeom>
              <a:solidFill>
                <a:srgbClr val="605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tangle 40"/>
              <p:cNvSpPr>
                <a:spLocks noChangeArrowheads="1"/>
              </p:cNvSpPr>
              <p:nvPr/>
            </p:nvSpPr>
            <p:spPr bwMode="auto">
              <a:xfrm>
                <a:off x="6813550" y="3405188"/>
                <a:ext cx="865187" cy="36513"/>
              </a:xfrm>
              <a:prstGeom prst="rect">
                <a:avLst/>
              </a:prstGeom>
              <a:solidFill>
                <a:srgbClr val="605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Rectangle 41"/>
              <p:cNvSpPr>
                <a:spLocks noChangeArrowheads="1"/>
              </p:cNvSpPr>
              <p:nvPr/>
            </p:nvSpPr>
            <p:spPr bwMode="auto">
              <a:xfrm>
                <a:off x="6942138" y="3514726"/>
                <a:ext cx="1528762" cy="55563"/>
              </a:xfrm>
              <a:prstGeom prst="rect">
                <a:avLst/>
              </a:prstGeom>
              <a:solidFill>
                <a:srgbClr val="605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Freeform 43"/>
              <p:cNvSpPr>
                <a:spLocks/>
              </p:cNvSpPr>
              <p:nvPr/>
            </p:nvSpPr>
            <p:spPr bwMode="auto">
              <a:xfrm>
                <a:off x="7550150" y="3883026"/>
                <a:ext cx="993775" cy="293688"/>
              </a:xfrm>
              <a:custGeom>
                <a:avLst/>
                <a:gdLst>
                  <a:gd name="T0" fmla="*/ 6 w 54"/>
                  <a:gd name="T1" fmla="*/ 16 h 16"/>
                  <a:gd name="T2" fmla="*/ 7 w 54"/>
                  <a:gd name="T3" fmla="*/ 16 h 16"/>
                  <a:gd name="T4" fmla="*/ 53 w 54"/>
                  <a:gd name="T5" fmla="*/ 16 h 16"/>
                  <a:gd name="T6" fmla="*/ 51 w 54"/>
                  <a:gd name="T7" fmla="*/ 3 h 16"/>
                  <a:gd name="T8" fmla="*/ 51 w 54"/>
                  <a:gd name="T9" fmla="*/ 3 h 16"/>
                  <a:gd name="T10" fmla="*/ 21 w 54"/>
                  <a:gd name="T11" fmla="*/ 1 h 16"/>
                  <a:gd name="T12" fmla="*/ 6 w 54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6">
                    <a:moveTo>
                      <a:pt x="6" y="16"/>
                    </a:moveTo>
                    <a:cubicBezTo>
                      <a:pt x="7" y="16"/>
                      <a:pt x="7" y="16"/>
                      <a:pt x="7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4" y="13"/>
                      <a:pt x="53" y="7"/>
                      <a:pt x="51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49" y="1"/>
                      <a:pt x="33" y="1"/>
                      <a:pt x="21" y="1"/>
                    </a:cubicBezTo>
                    <a:cubicBezTo>
                      <a:pt x="7" y="0"/>
                      <a:pt x="0" y="8"/>
                      <a:pt x="6" y="16"/>
                    </a:cubicBezTo>
                    <a:close/>
                  </a:path>
                </a:pathLst>
              </a:custGeom>
              <a:solidFill>
                <a:srgbClr val="3849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Freeform 44"/>
              <p:cNvSpPr>
                <a:spLocks/>
              </p:cNvSpPr>
              <p:nvPr/>
            </p:nvSpPr>
            <p:spPr bwMode="auto">
              <a:xfrm>
                <a:off x="8783638" y="3883026"/>
                <a:ext cx="1011237" cy="293688"/>
              </a:xfrm>
              <a:custGeom>
                <a:avLst/>
                <a:gdLst>
                  <a:gd name="T0" fmla="*/ 48 w 55"/>
                  <a:gd name="T1" fmla="*/ 16 h 16"/>
                  <a:gd name="T2" fmla="*/ 47 w 55"/>
                  <a:gd name="T3" fmla="*/ 16 h 16"/>
                  <a:gd name="T4" fmla="*/ 2 w 55"/>
                  <a:gd name="T5" fmla="*/ 16 h 16"/>
                  <a:gd name="T6" fmla="*/ 4 w 55"/>
                  <a:gd name="T7" fmla="*/ 3 h 16"/>
                  <a:gd name="T8" fmla="*/ 4 w 55"/>
                  <a:gd name="T9" fmla="*/ 3 h 16"/>
                  <a:gd name="T10" fmla="*/ 34 w 55"/>
                  <a:gd name="T11" fmla="*/ 1 h 16"/>
                  <a:gd name="T12" fmla="*/ 48 w 55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16">
                    <a:moveTo>
                      <a:pt x="48" y="16"/>
                    </a:moveTo>
                    <a:cubicBezTo>
                      <a:pt x="48" y="16"/>
                      <a:pt x="48" y="16"/>
                      <a:pt x="47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3"/>
                      <a:pt x="1" y="7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1"/>
                      <a:pt x="22" y="1"/>
                      <a:pt x="34" y="1"/>
                    </a:cubicBezTo>
                    <a:cubicBezTo>
                      <a:pt x="48" y="0"/>
                      <a:pt x="55" y="8"/>
                      <a:pt x="48" y="16"/>
                    </a:cubicBezTo>
                    <a:close/>
                  </a:path>
                </a:pathLst>
              </a:custGeom>
              <a:solidFill>
                <a:srgbClr val="3849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Freeform 45"/>
              <p:cNvSpPr>
                <a:spLocks/>
              </p:cNvSpPr>
              <p:nvPr/>
            </p:nvSpPr>
            <p:spPr bwMode="auto">
              <a:xfrm>
                <a:off x="8783638" y="5005388"/>
                <a:ext cx="349250" cy="1490663"/>
              </a:xfrm>
              <a:custGeom>
                <a:avLst/>
                <a:gdLst>
                  <a:gd name="T0" fmla="*/ 10 w 19"/>
                  <a:gd name="T1" fmla="*/ 0 h 81"/>
                  <a:gd name="T2" fmla="*/ 10 w 19"/>
                  <a:gd name="T3" fmla="*/ 0 h 81"/>
                  <a:gd name="T4" fmla="*/ 19 w 19"/>
                  <a:gd name="T5" fmla="*/ 9 h 81"/>
                  <a:gd name="T6" fmla="*/ 19 w 19"/>
                  <a:gd name="T7" fmla="*/ 72 h 81"/>
                  <a:gd name="T8" fmla="*/ 10 w 19"/>
                  <a:gd name="T9" fmla="*/ 81 h 81"/>
                  <a:gd name="T10" fmla="*/ 10 w 19"/>
                  <a:gd name="T11" fmla="*/ 81 h 81"/>
                  <a:gd name="T12" fmla="*/ 0 w 19"/>
                  <a:gd name="T13" fmla="*/ 72 h 81"/>
                  <a:gd name="T14" fmla="*/ 0 w 19"/>
                  <a:gd name="T15" fmla="*/ 9 h 81"/>
                  <a:gd name="T16" fmla="*/ 10 w 19"/>
                  <a:gd name="T1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81"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19" y="4"/>
                      <a:pt x="19" y="9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7"/>
                      <a:pt x="15" y="81"/>
                      <a:pt x="10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4" y="81"/>
                      <a:pt x="0" y="77"/>
                      <a:pt x="0" y="7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10" y="0"/>
                    </a:cubicBezTo>
                    <a:close/>
                  </a:path>
                </a:pathLst>
              </a:custGeom>
              <a:solidFill>
                <a:srgbClr val="3B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Freeform 46"/>
              <p:cNvSpPr>
                <a:spLocks/>
              </p:cNvSpPr>
              <p:nvPr/>
            </p:nvSpPr>
            <p:spPr bwMode="auto">
              <a:xfrm>
                <a:off x="8912225" y="3441701"/>
                <a:ext cx="865187" cy="735013"/>
              </a:xfrm>
              <a:custGeom>
                <a:avLst/>
                <a:gdLst>
                  <a:gd name="T0" fmla="*/ 36 w 47"/>
                  <a:gd name="T1" fmla="*/ 40 h 40"/>
                  <a:gd name="T2" fmla="*/ 20 w 47"/>
                  <a:gd name="T3" fmla="*/ 28 h 40"/>
                  <a:gd name="T4" fmla="*/ 4 w 47"/>
                  <a:gd name="T5" fmla="*/ 12 h 40"/>
                  <a:gd name="T6" fmla="*/ 13 w 47"/>
                  <a:gd name="T7" fmla="*/ 0 h 40"/>
                  <a:gd name="T8" fmla="*/ 13 w 47"/>
                  <a:gd name="T9" fmla="*/ 0 h 40"/>
                  <a:gd name="T10" fmla="*/ 36 w 47"/>
                  <a:gd name="T11" fmla="*/ 20 h 40"/>
                  <a:gd name="T12" fmla="*/ 36 w 47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40">
                    <a:moveTo>
                      <a:pt x="36" y="40"/>
                    </a:moveTo>
                    <a:cubicBezTo>
                      <a:pt x="28" y="40"/>
                      <a:pt x="24" y="32"/>
                      <a:pt x="20" y="2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8"/>
                      <a:pt x="8" y="1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7" y="0"/>
                      <a:pt x="28" y="11"/>
                      <a:pt x="36" y="20"/>
                    </a:cubicBezTo>
                    <a:cubicBezTo>
                      <a:pt x="47" y="30"/>
                      <a:pt x="45" y="40"/>
                      <a:pt x="36" y="40"/>
                    </a:cubicBezTo>
                    <a:close/>
                  </a:path>
                </a:pathLst>
              </a:custGeom>
              <a:solidFill>
                <a:srgbClr val="5758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Freeform 47"/>
              <p:cNvSpPr>
                <a:spLocks/>
              </p:cNvSpPr>
              <p:nvPr/>
            </p:nvSpPr>
            <p:spPr bwMode="auto">
              <a:xfrm>
                <a:off x="8194675" y="4692651"/>
                <a:ext cx="957262" cy="441325"/>
              </a:xfrm>
              <a:custGeom>
                <a:avLst/>
                <a:gdLst>
                  <a:gd name="T0" fmla="*/ 11 w 52"/>
                  <a:gd name="T1" fmla="*/ 0 h 24"/>
                  <a:gd name="T2" fmla="*/ 26 w 52"/>
                  <a:gd name="T3" fmla="*/ 0 h 24"/>
                  <a:gd name="T4" fmla="*/ 41 w 52"/>
                  <a:gd name="T5" fmla="*/ 0 h 24"/>
                  <a:gd name="T6" fmla="*/ 50 w 52"/>
                  <a:gd name="T7" fmla="*/ 5 h 24"/>
                  <a:gd name="T8" fmla="*/ 50 w 52"/>
                  <a:gd name="T9" fmla="*/ 11 h 24"/>
                  <a:gd name="T10" fmla="*/ 51 w 52"/>
                  <a:gd name="T11" fmla="*/ 18 h 24"/>
                  <a:gd name="T12" fmla="*/ 42 w 52"/>
                  <a:gd name="T13" fmla="*/ 24 h 24"/>
                  <a:gd name="T14" fmla="*/ 26 w 52"/>
                  <a:gd name="T15" fmla="*/ 24 h 24"/>
                  <a:gd name="T16" fmla="*/ 9 w 52"/>
                  <a:gd name="T17" fmla="*/ 24 h 24"/>
                  <a:gd name="T18" fmla="*/ 0 w 52"/>
                  <a:gd name="T19" fmla="*/ 18 h 24"/>
                  <a:gd name="T20" fmla="*/ 1 w 52"/>
                  <a:gd name="T21" fmla="*/ 11 h 24"/>
                  <a:gd name="T22" fmla="*/ 2 w 52"/>
                  <a:gd name="T23" fmla="*/ 5 h 24"/>
                  <a:gd name="T24" fmla="*/ 11 w 52"/>
                  <a:gd name="T2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4">
                    <a:moveTo>
                      <a:pt x="11" y="0"/>
                    </a:moveTo>
                    <a:cubicBezTo>
                      <a:pt x="16" y="0"/>
                      <a:pt x="21" y="0"/>
                      <a:pt x="26" y="0"/>
                    </a:cubicBezTo>
                    <a:cubicBezTo>
                      <a:pt x="31" y="0"/>
                      <a:pt x="36" y="0"/>
                      <a:pt x="41" y="0"/>
                    </a:cubicBezTo>
                    <a:cubicBezTo>
                      <a:pt x="45" y="0"/>
                      <a:pt x="49" y="2"/>
                      <a:pt x="50" y="5"/>
                    </a:cubicBezTo>
                    <a:cubicBezTo>
                      <a:pt x="50" y="7"/>
                      <a:pt x="50" y="9"/>
                      <a:pt x="50" y="11"/>
                    </a:cubicBezTo>
                    <a:cubicBezTo>
                      <a:pt x="51" y="13"/>
                      <a:pt x="51" y="16"/>
                      <a:pt x="51" y="18"/>
                    </a:cubicBezTo>
                    <a:cubicBezTo>
                      <a:pt x="52" y="21"/>
                      <a:pt x="48" y="24"/>
                      <a:pt x="42" y="24"/>
                    </a:cubicBezTo>
                    <a:cubicBezTo>
                      <a:pt x="37" y="24"/>
                      <a:pt x="31" y="24"/>
                      <a:pt x="26" y="24"/>
                    </a:cubicBezTo>
                    <a:cubicBezTo>
                      <a:pt x="20" y="24"/>
                      <a:pt x="14" y="24"/>
                      <a:pt x="9" y="24"/>
                    </a:cubicBezTo>
                    <a:cubicBezTo>
                      <a:pt x="3" y="24"/>
                      <a:pt x="0" y="21"/>
                      <a:pt x="0" y="18"/>
                    </a:cubicBezTo>
                    <a:cubicBezTo>
                      <a:pt x="1" y="16"/>
                      <a:pt x="1" y="13"/>
                      <a:pt x="1" y="11"/>
                    </a:cubicBezTo>
                    <a:cubicBezTo>
                      <a:pt x="2" y="9"/>
                      <a:pt x="2" y="7"/>
                      <a:pt x="2" y="5"/>
                    </a:cubicBezTo>
                    <a:cubicBezTo>
                      <a:pt x="3" y="2"/>
                      <a:pt x="7" y="0"/>
                      <a:pt x="11" y="0"/>
                    </a:cubicBezTo>
                    <a:close/>
                  </a:path>
                </a:pathLst>
              </a:custGeom>
              <a:solidFill>
                <a:srgbClr val="3B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Rectangle 48"/>
              <p:cNvSpPr>
                <a:spLocks noChangeArrowheads="1"/>
              </p:cNvSpPr>
              <p:nvPr/>
            </p:nvSpPr>
            <p:spPr bwMode="auto">
              <a:xfrm>
                <a:off x="8451850" y="3201988"/>
                <a:ext cx="441325" cy="23971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Rectangle 49"/>
              <p:cNvSpPr>
                <a:spLocks noChangeArrowheads="1"/>
              </p:cNvSpPr>
              <p:nvPr/>
            </p:nvSpPr>
            <p:spPr bwMode="auto">
              <a:xfrm>
                <a:off x="8451850" y="3201988"/>
                <a:ext cx="220662" cy="23971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Freeform 50"/>
              <p:cNvSpPr>
                <a:spLocks/>
              </p:cNvSpPr>
              <p:nvPr/>
            </p:nvSpPr>
            <p:spPr bwMode="auto">
              <a:xfrm>
                <a:off x="8286750" y="2908301"/>
                <a:ext cx="92075" cy="146050"/>
              </a:xfrm>
              <a:custGeom>
                <a:avLst/>
                <a:gdLst>
                  <a:gd name="T0" fmla="*/ 1 w 5"/>
                  <a:gd name="T1" fmla="*/ 0 h 8"/>
                  <a:gd name="T2" fmla="*/ 2 w 5"/>
                  <a:gd name="T3" fmla="*/ 0 h 8"/>
                  <a:gd name="T4" fmla="*/ 4 w 5"/>
                  <a:gd name="T5" fmla="*/ 1 h 8"/>
                  <a:gd name="T6" fmla="*/ 5 w 5"/>
                  <a:gd name="T7" fmla="*/ 6 h 8"/>
                  <a:gd name="T8" fmla="*/ 4 w 5"/>
                  <a:gd name="T9" fmla="*/ 7 h 8"/>
                  <a:gd name="T10" fmla="*/ 3 w 5"/>
                  <a:gd name="T11" fmla="*/ 7 h 8"/>
                  <a:gd name="T12" fmla="*/ 1 w 5"/>
                  <a:gd name="T13" fmla="*/ 6 h 8"/>
                  <a:gd name="T14" fmla="*/ 0 w 5"/>
                  <a:gd name="T15" fmla="*/ 2 h 8"/>
                  <a:gd name="T16" fmla="*/ 1 w 5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8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Freeform 51"/>
              <p:cNvSpPr>
                <a:spLocks/>
              </p:cNvSpPr>
              <p:nvPr/>
            </p:nvSpPr>
            <p:spPr bwMode="auto">
              <a:xfrm>
                <a:off x="8967788" y="2908301"/>
                <a:ext cx="92075" cy="146050"/>
              </a:xfrm>
              <a:custGeom>
                <a:avLst/>
                <a:gdLst>
                  <a:gd name="T0" fmla="*/ 4 w 5"/>
                  <a:gd name="T1" fmla="*/ 0 h 8"/>
                  <a:gd name="T2" fmla="*/ 3 w 5"/>
                  <a:gd name="T3" fmla="*/ 0 h 8"/>
                  <a:gd name="T4" fmla="*/ 1 w 5"/>
                  <a:gd name="T5" fmla="*/ 1 h 8"/>
                  <a:gd name="T6" fmla="*/ 0 w 5"/>
                  <a:gd name="T7" fmla="*/ 6 h 8"/>
                  <a:gd name="T8" fmla="*/ 1 w 5"/>
                  <a:gd name="T9" fmla="*/ 7 h 8"/>
                  <a:gd name="T10" fmla="*/ 2 w 5"/>
                  <a:gd name="T11" fmla="*/ 7 h 8"/>
                  <a:gd name="T12" fmla="*/ 3 w 5"/>
                  <a:gd name="T13" fmla="*/ 6 h 8"/>
                  <a:gd name="T14" fmla="*/ 4 w 5"/>
                  <a:gd name="T15" fmla="*/ 2 h 8"/>
                  <a:gd name="T16" fmla="*/ 4 w 5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8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Freeform 52"/>
              <p:cNvSpPr>
                <a:spLocks/>
              </p:cNvSpPr>
              <p:nvPr/>
            </p:nvSpPr>
            <p:spPr bwMode="auto">
              <a:xfrm>
                <a:off x="8286750" y="2338388"/>
                <a:ext cx="754062" cy="1028700"/>
              </a:xfrm>
              <a:custGeom>
                <a:avLst/>
                <a:gdLst>
                  <a:gd name="T0" fmla="*/ 40 w 41"/>
                  <a:gd name="T1" fmla="*/ 32 h 56"/>
                  <a:gd name="T2" fmla="*/ 40 w 41"/>
                  <a:gd name="T3" fmla="*/ 34 h 56"/>
                  <a:gd name="T4" fmla="*/ 33 w 41"/>
                  <a:gd name="T5" fmla="*/ 48 h 56"/>
                  <a:gd name="T6" fmla="*/ 9 w 41"/>
                  <a:gd name="T7" fmla="*/ 48 h 56"/>
                  <a:gd name="T8" fmla="*/ 2 w 41"/>
                  <a:gd name="T9" fmla="*/ 35 h 56"/>
                  <a:gd name="T10" fmla="*/ 2 w 41"/>
                  <a:gd name="T11" fmla="*/ 18 h 56"/>
                  <a:gd name="T12" fmla="*/ 28 w 41"/>
                  <a:gd name="T13" fmla="*/ 8 h 56"/>
                  <a:gd name="T14" fmla="*/ 39 w 41"/>
                  <a:gd name="T15" fmla="*/ 18 h 56"/>
                  <a:gd name="T16" fmla="*/ 40 w 41"/>
                  <a:gd name="T17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6">
                    <a:moveTo>
                      <a:pt x="40" y="32"/>
                    </a:moveTo>
                    <a:cubicBezTo>
                      <a:pt x="40" y="33"/>
                      <a:pt x="40" y="30"/>
                      <a:pt x="40" y="34"/>
                    </a:cubicBezTo>
                    <a:cubicBezTo>
                      <a:pt x="39" y="37"/>
                      <a:pt x="36" y="44"/>
                      <a:pt x="33" y="48"/>
                    </a:cubicBezTo>
                    <a:cubicBezTo>
                      <a:pt x="27" y="56"/>
                      <a:pt x="16" y="56"/>
                      <a:pt x="9" y="48"/>
                    </a:cubicBezTo>
                    <a:cubicBezTo>
                      <a:pt x="6" y="46"/>
                      <a:pt x="3" y="39"/>
                      <a:pt x="2" y="35"/>
                    </a:cubicBezTo>
                    <a:cubicBezTo>
                      <a:pt x="1" y="29"/>
                      <a:pt x="0" y="23"/>
                      <a:pt x="2" y="18"/>
                    </a:cubicBezTo>
                    <a:cubicBezTo>
                      <a:pt x="5" y="8"/>
                      <a:pt x="18" y="0"/>
                      <a:pt x="28" y="8"/>
                    </a:cubicBezTo>
                    <a:cubicBezTo>
                      <a:pt x="34" y="6"/>
                      <a:pt x="39" y="13"/>
                      <a:pt x="39" y="18"/>
                    </a:cubicBezTo>
                    <a:cubicBezTo>
                      <a:pt x="41" y="23"/>
                      <a:pt x="40" y="27"/>
                      <a:pt x="40" y="32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Freeform 53"/>
              <p:cNvSpPr>
                <a:spLocks/>
              </p:cNvSpPr>
              <p:nvPr/>
            </p:nvSpPr>
            <p:spPr bwMode="auto">
              <a:xfrm>
                <a:off x="8120063" y="3441701"/>
                <a:ext cx="1104900" cy="1527175"/>
              </a:xfrm>
              <a:custGeom>
                <a:avLst/>
                <a:gdLst>
                  <a:gd name="T0" fmla="*/ 7 w 60"/>
                  <a:gd name="T1" fmla="*/ 0 h 83"/>
                  <a:gd name="T2" fmla="*/ 29 w 60"/>
                  <a:gd name="T3" fmla="*/ 0 h 83"/>
                  <a:gd name="T4" fmla="*/ 29 w 60"/>
                  <a:gd name="T5" fmla="*/ 0 h 83"/>
                  <a:gd name="T6" fmla="*/ 30 w 60"/>
                  <a:gd name="T7" fmla="*/ 0 h 83"/>
                  <a:gd name="T8" fmla="*/ 30 w 60"/>
                  <a:gd name="T9" fmla="*/ 0 h 83"/>
                  <a:gd name="T10" fmla="*/ 31 w 60"/>
                  <a:gd name="T11" fmla="*/ 0 h 83"/>
                  <a:gd name="T12" fmla="*/ 31 w 60"/>
                  <a:gd name="T13" fmla="*/ 0 h 83"/>
                  <a:gd name="T14" fmla="*/ 53 w 60"/>
                  <a:gd name="T15" fmla="*/ 0 h 83"/>
                  <a:gd name="T16" fmla="*/ 59 w 60"/>
                  <a:gd name="T17" fmla="*/ 10 h 83"/>
                  <a:gd name="T18" fmla="*/ 56 w 60"/>
                  <a:gd name="T19" fmla="*/ 42 h 83"/>
                  <a:gd name="T20" fmla="*/ 56 w 60"/>
                  <a:gd name="T21" fmla="*/ 83 h 83"/>
                  <a:gd name="T22" fmla="*/ 4 w 60"/>
                  <a:gd name="T23" fmla="*/ 83 h 83"/>
                  <a:gd name="T24" fmla="*/ 4 w 60"/>
                  <a:gd name="T25" fmla="*/ 42 h 83"/>
                  <a:gd name="T26" fmla="*/ 1 w 60"/>
                  <a:gd name="T27" fmla="*/ 10 h 83"/>
                  <a:gd name="T28" fmla="*/ 7 w 60"/>
                  <a:gd name="T2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83">
                    <a:moveTo>
                      <a:pt x="7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0" y="4"/>
                      <a:pt x="59" y="10"/>
                    </a:cubicBezTo>
                    <a:cubicBezTo>
                      <a:pt x="58" y="22"/>
                      <a:pt x="56" y="32"/>
                      <a:pt x="56" y="42"/>
                    </a:cubicBezTo>
                    <a:cubicBezTo>
                      <a:pt x="56" y="83"/>
                      <a:pt x="56" y="83"/>
                      <a:pt x="56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32"/>
                      <a:pt x="2" y="22"/>
                      <a:pt x="1" y="10"/>
                    </a:cubicBezTo>
                    <a:cubicBezTo>
                      <a:pt x="0" y="4"/>
                      <a:pt x="3" y="0"/>
                      <a:pt x="7" y="0"/>
                    </a:cubicBezTo>
                    <a:close/>
                  </a:path>
                </a:pathLst>
              </a:custGeom>
              <a:solidFill>
                <a:srgbClr val="494F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Freeform 54"/>
              <p:cNvSpPr>
                <a:spLocks/>
              </p:cNvSpPr>
              <p:nvPr/>
            </p:nvSpPr>
            <p:spPr bwMode="auto">
              <a:xfrm>
                <a:off x="8194675" y="5005388"/>
                <a:ext cx="349250" cy="1490663"/>
              </a:xfrm>
              <a:custGeom>
                <a:avLst/>
                <a:gdLst>
                  <a:gd name="T0" fmla="*/ 10 w 19"/>
                  <a:gd name="T1" fmla="*/ 0 h 81"/>
                  <a:gd name="T2" fmla="*/ 10 w 19"/>
                  <a:gd name="T3" fmla="*/ 0 h 81"/>
                  <a:gd name="T4" fmla="*/ 19 w 19"/>
                  <a:gd name="T5" fmla="*/ 9 h 81"/>
                  <a:gd name="T6" fmla="*/ 19 w 19"/>
                  <a:gd name="T7" fmla="*/ 72 h 81"/>
                  <a:gd name="T8" fmla="*/ 10 w 19"/>
                  <a:gd name="T9" fmla="*/ 81 h 81"/>
                  <a:gd name="T10" fmla="*/ 10 w 19"/>
                  <a:gd name="T11" fmla="*/ 81 h 81"/>
                  <a:gd name="T12" fmla="*/ 0 w 19"/>
                  <a:gd name="T13" fmla="*/ 72 h 81"/>
                  <a:gd name="T14" fmla="*/ 0 w 19"/>
                  <a:gd name="T15" fmla="*/ 9 h 81"/>
                  <a:gd name="T16" fmla="*/ 10 w 19"/>
                  <a:gd name="T1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81"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19" y="4"/>
                      <a:pt x="19" y="9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7"/>
                      <a:pt x="15" y="81"/>
                      <a:pt x="10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5" y="81"/>
                      <a:pt x="0" y="77"/>
                      <a:pt x="0" y="7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5" y="0"/>
                      <a:pt x="10" y="0"/>
                    </a:cubicBezTo>
                    <a:close/>
                  </a:path>
                </a:pathLst>
              </a:custGeom>
              <a:solidFill>
                <a:srgbClr val="3B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Freeform 55"/>
              <p:cNvSpPr>
                <a:spLocks/>
              </p:cNvSpPr>
              <p:nvPr/>
            </p:nvSpPr>
            <p:spPr bwMode="auto">
              <a:xfrm>
                <a:off x="8175625" y="3441701"/>
                <a:ext cx="496887" cy="1527175"/>
              </a:xfrm>
              <a:custGeom>
                <a:avLst/>
                <a:gdLst>
                  <a:gd name="T0" fmla="*/ 4 w 27"/>
                  <a:gd name="T1" fmla="*/ 0 h 83"/>
                  <a:gd name="T2" fmla="*/ 26 w 27"/>
                  <a:gd name="T3" fmla="*/ 0 h 83"/>
                  <a:gd name="T4" fmla="*/ 26 w 27"/>
                  <a:gd name="T5" fmla="*/ 0 h 83"/>
                  <a:gd name="T6" fmla="*/ 27 w 27"/>
                  <a:gd name="T7" fmla="*/ 0 h 83"/>
                  <a:gd name="T8" fmla="*/ 27 w 27"/>
                  <a:gd name="T9" fmla="*/ 0 h 83"/>
                  <a:gd name="T10" fmla="*/ 27 w 27"/>
                  <a:gd name="T11" fmla="*/ 83 h 83"/>
                  <a:gd name="T12" fmla="*/ 1 w 27"/>
                  <a:gd name="T13" fmla="*/ 83 h 83"/>
                  <a:gd name="T14" fmla="*/ 0 w 27"/>
                  <a:gd name="T15" fmla="*/ 10 h 83"/>
                  <a:gd name="T16" fmla="*/ 4 w 27"/>
                  <a:gd name="T1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83">
                    <a:moveTo>
                      <a:pt x="4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0" y="0"/>
                      <a:pt x="4" y="0"/>
                    </a:cubicBezTo>
                    <a:close/>
                  </a:path>
                </a:pathLst>
              </a:custGeom>
              <a:solidFill>
                <a:srgbClr val="5362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56"/>
              <p:cNvSpPr>
                <a:spLocks/>
              </p:cNvSpPr>
              <p:nvPr/>
            </p:nvSpPr>
            <p:spPr bwMode="auto">
              <a:xfrm>
                <a:off x="8359775" y="3386138"/>
                <a:ext cx="625475" cy="147638"/>
              </a:xfrm>
              <a:custGeom>
                <a:avLst/>
                <a:gdLst>
                  <a:gd name="T0" fmla="*/ 5 w 34"/>
                  <a:gd name="T1" fmla="*/ 0 h 8"/>
                  <a:gd name="T2" fmla="*/ 0 w 34"/>
                  <a:gd name="T3" fmla="*/ 3 h 8"/>
                  <a:gd name="T4" fmla="*/ 34 w 34"/>
                  <a:gd name="T5" fmla="*/ 3 h 8"/>
                  <a:gd name="T6" fmla="*/ 29 w 34"/>
                  <a:gd name="T7" fmla="*/ 0 h 8"/>
                  <a:gd name="T8" fmla="*/ 5 w 3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8">
                    <a:moveTo>
                      <a:pt x="5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8" y="8"/>
                      <a:pt x="28" y="7"/>
                      <a:pt x="34" y="3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1" y="2"/>
                      <a:pt x="12" y="2"/>
                      <a:pt x="5" y="0"/>
                    </a:cubicBezTo>
                    <a:close/>
                  </a:path>
                </a:pathLst>
              </a:custGeom>
              <a:solidFill>
                <a:srgbClr val="C9E7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57"/>
              <p:cNvSpPr>
                <a:spLocks/>
              </p:cNvSpPr>
              <p:nvPr/>
            </p:nvSpPr>
            <p:spPr bwMode="auto">
              <a:xfrm>
                <a:off x="8359775" y="3386138"/>
                <a:ext cx="312737" cy="111125"/>
              </a:xfrm>
              <a:custGeom>
                <a:avLst/>
                <a:gdLst>
                  <a:gd name="T0" fmla="*/ 5 w 17"/>
                  <a:gd name="T1" fmla="*/ 0 h 6"/>
                  <a:gd name="T2" fmla="*/ 0 w 17"/>
                  <a:gd name="T3" fmla="*/ 3 h 6"/>
                  <a:gd name="T4" fmla="*/ 17 w 17"/>
                  <a:gd name="T5" fmla="*/ 6 h 6"/>
                  <a:gd name="T6" fmla="*/ 17 w 17"/>
                  <a:gd name="T7" fmla="*/ 1 h 6"/>
                  <a:gd name="T8" fmla="*/ 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5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4" y="5"/>
                      <a:pt x="10" y="6"/>
                      <a:pt x="17" y="6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2" y="1"/>
                      <a:pt x="8" y="1"/>
                      <a:pt x="5" y="0"/>
                    </a:cubicBezTo>
                    <a:close/>
                  </a:path>
                </a:pathLst>
              </a:custGeom>
              <a:solidFill>
                <a:srgbClr val="EB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58"/>
              <p:cNvSpPr>
                <a:spLocks/>
              </p:cNvSpPr>
              <p:nvPr/>
            </p:nvSpPr>
            <p:spPr bwMode="auto">
              <a:xfrm>
                <a:off x="8323263" y="3405188"/>
                <a:ext cx="698500" cy="146050"/>
              </a:xfrm>
              <a:custGeom>
                <a:avLst/>
                <a:gdLst>
                  <a:gd name="T0" fmla="*/ 4 w 38"/>
                  <a:gd name="T1" fmla="*/ 0 h 8"/>
                  <a:gd name="T2" fmla="*/ 33 w 38"/>
                  <a:gd name="T3" fmla="*/ 0 h 8"/>
                  <a:gd name="T4" fmla="*/ 38 w 38"/>
                  <a:gd name="T5" fmla="*/ 2 h 8"/>
                  <a:gd name="T6" fmla="*/ 0 w 38"/>
                  <a:gd name="T7" fmla="*/ 2 h 8"/>
                  <a:gd name="T8" fmla="*/ 4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4" y="0"/>
                    </a:moveTo>
                    <a:cubicBezTo>
                      <a:pt x="14" y="3"/>
                      <a:pt x="25" y="3"/>
                      <a:pt x="33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27" y="8"/>
                      <a:pt x="11" y="8"/>
                      <a:pt x="0" y="2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3849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59"/>
              <p:cNvSpPr>
                <a:spLocks/>
              </p:cNvSpPr>
              <p:nvPr/>
            </p:nvSpPr>
            <p:spPr bwMode="auto">
              <a:xfrm>
                <a:off x="7974013" y="5114926"/>
                <a:ext cx="1379537" cy="295275"/>
              </a:xfrm>
              <a:custGeom>
                <a:avLst/>
                <a:gdLst>
                  <a:gd name="T0" fmla="*/ 8 w 75"/>
                  <a:gd name="T1" fmla="*/ 0 h 16"/>
                  <a:gd name="T2" fmla="*/ 67 w 75"/>
                  <a:gd name="T3" fmla="*/ 0 h 16"/>
                  <a:gd name="T4" fmla="*/ 75 w 75"/>
                  <a:gd name="T5" fmla="*/ 5 h 16"/>
                  <a:gd name="T6" fmla="*/ 75 w 75"/>
                  <a:gd name="T7" fmla="*/ 11 h 16"/>
                  <a:gd name="T8" fmla="*/ 67 w 75"/>
                  <a:gd name="T9" fmla="*/ 16 h 16"/>
                  <a:gd name="T10" fmla="*/ 8 w 75"/>
                  <a:gd name="T11" fmla="*/ 16 h 16"/>
                  <a:gd name="T12" fmla="*/ 0 w 75"/>
                  <a:gd name="T13" fmla="*/ 11 h 16"/>
                  <a:gd name="T14" fmla="*/ 0 w 75"/>
                  <a:gd name="T15" fmla="*/ 5 h 16"/>
                  <a:gd name="T16" fmla="*/ 8 w 75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6">
                    <a:moveTo>
                      <a:pt x="8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72" y="0"/>
                      <a:pt x="75" y="2"/>
                      <a:pt x="75" y="5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4"/>
                      <a:pt x="72" y="16"/>
                      <a:pt x="6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4"/>
                      <a:pt x="0" y="1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4" y="0"/>
                      <a:pt x="8" y="0"/>
                    </a:cubicBezTo>
                    <a:close/>
                  </a:path>
                </a:pathLst>
              </a:custGeom>
              <a:solidFill>
                <a:srgbClr val="EEA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Freeform 60"/>
              <p:cNvSpPr>
                <a:spLocks/>
              </p:cNvSpPr>
              <p:nvPr/>
            </p:nvSpPr>
            <p:spPr bwMode="auto">
              <a:xfrm>
                <a:off x="7974013" y="5114926"/>
                <a:ext cx="698500" cy="295275"/>
              </a:xfrm>
              <a:custGeom>
                <a:avLst/>
                <a:gdLst>
                  <a:gd name="T0" fmla="*/ 8 w 38"/>
                  <a:gd name="T1" fmla="*/ 0 h 16"/>
                  <a:gd name="T2" fmla="*/ 38 w 38"/>
                  <a:gd name="T3" fmla="*/ 0 h 16"/>
                  <a:gd name="T4" fmla="*/ 38 w 38"/>
                  <a:gd name="T5" fmla="*/ 16 h 16"/>
                  <a:gd name="T6" fmla="*/ 8 w 38"/>
                  <a:gd name="T7" fmla="*/ 16 h 16"/>
                  <a:gd name="T8" fmla="*/ 0 w 38"/>
                  <a:gd name="T9" fmla="*/ 11 h 16"/>
                  <a:gd name="T10" fmla="*/ 0 w 38"/>
                  <a:gd name="T11" fmla="*/ 5 h 16"/>
                  <a:gd name="T12" fmla="*/ 8 w 38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6">
                    <a:moveTo>
                      <a:pt x="8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4"/>
                      <a:pt x="0" y="1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4" y="0"/>
                      <a:pt x="8" y="0"/>
                    </a:cubicBezTo>
                    <a:close/>
                  </a:path>
                </a:pathLst>
              </a:custGeom>
              <a:solidFill>
                <a:srgbClr val="EEA9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Freeform 61"/>
              <p:cNvSpPr>
                <a:spLocks/>
              </p:cNvSpPr>
              <p:nvPr/>
            </p:nvSpPr>
            <p:spPr bwMode="auto">
              <a:xfrm>
                <a:off x="8027988" y="4159251"/>
                <a:ext cx="1289050" cy="312738"/>
              </a:xfrm>
              <a:custGeom>
                <a:avLst/>
                <a:gdLst>
                  <a:gd name="T0" fmla="*/ 7 w 70"/>
                  <a:gd name="T1" fmla="*/ 0 h 17"/>
                  <a:gd name="T2" fmla="*/ 63 w 70"/>
                  <a:gd name="T3" fmla="*/ 0 h 17"/>
                  <a:gd name="T4" fmla="*/ 70 w 70"/>
                  <a:gd name="T5" fmla="*/ 6 h 17"/>
                  <a:gd name="T6" fmla="*/ 70 w 70"/>
                  <a:gd name="T7" fmla="*/ 11 h 17"/>
                  <a:gd name="T8" fmla="*/ 63 w 70"/>
                  <a:gd name="T9" fmla="*/ 17 h 17"/>
                  <a:gd name="T10" fmla="*/ 7 w 70"/>
                  <a:gd name="T11" fmla="*/ 17 h 17"/>
                  <a:gd name="T12" fmla="*/ 0 w 70"/>
                  <a:gd name="T13" fmla="*/ 11 h 17"/>
                  <a:gd name="T14" fmla="*/ 0 w 70"/>
                  <a:gd name="T15" fmla="*/ 6 h 17"/>
                  <a:gd name="T16" fmla="*/ 7 w 70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17">
                    <a:moveTo>
                      <a:pt x="7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70" y="2"/>
                      <a:pt x="70" y="6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0" y="14"/>
                      <a:pt x="66" y="17"/>
                      <a:pt x="63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4" y="17"/>
                      <a:pt x="0" y="14"/>
                      <a:pt x="0" y="1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4" y="0"/>
                      <a:pt x="7" y="0"/>
                    </a:cubicBezTo>
                    <a:close/>
                  </a:path>
                </a:pathLst>
              </a:custGeom>
              <a:solidFill>
                <a:srgbClr val="EEA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Freeform 62"/>
              <p:cNvSpPr>
                <a:spLocks/>
              </p:cNvSpPr>
              <p:nvPr/>
            </p:nvSpPr>
            <p:spPr bwMode="auto">
              <a:xfrm>
                <a:off x="8027988" y="4471988"/>
                <a:ext cx="1289050" cy="293688"/>
              </a:xfrm>
              <a:custGeom>
                <a:avLst/>
                <a:gdLst>
                  <a:gd name="T0" fmla="*/ 7 w 70"/>
                  <a:gd name="T1" fmla="*/ 0 h 16"/>
                  <a:gd name="T2" fmla="*/ 63 w 70"/>
                  <a:gd name="T3" fmla="*/ 0 h 16"/>
                  <a:gd name="T4" fmla="*/ 70 w 70"/>
                  <a:gd name="T5" fmla="*/ 6 h 16"/>
                  <a:gd name="T6" fmla="*/ 70 w 70"/>
                  <a:gd name="T7" fmla="*/ 10 h 16"/>
                  <a:gd name="T8" fmla="*/ 63 w 70"/>
                  <a:gd name="T9" fmla="*/ 16 h 16"/>
                  <a:gd name="T10" fmla="*/ 7 w 70"/>
                  <a:gd name="T11" fmla="*/ 16 h 16"/>
                  <a:gd name="T12" fmla="*/ 0 w 70"/>
                  <a:gd name="T13" fmla="*/ 10 h 16"/>
                  <a:gd name="T14" fmla="*/ 0 w 70"/>
                  <a:gd name="T15" fmla="*/ 6 h 16"/>
                  <a:gd name="T16" fmla="*/ 7 w 70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16">
                    <a:moveTo>
                      <a:pt x="7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6" y="0"/>
                      <a:pt x="70" y="3"/>
                      <a:pt x="70" y="6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70" y="13"/>
                      <a:pt x="66" y="16"/>
                      <a:pt x="6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4" y="16"/>
                      <a:pt x="0" y="13"/>
                      <a:pt x="0" y="1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4" y="0"/>
                      <a:pt x="7" y="0"/>
                    </a:cubicBezTo>
                    <a:close/>
                  </a:path>
                </a:pathLst>
              </a:custGeom>
              <a:solidFill>
                <a:srgbClr val="EEA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Freeform 63"/>
              <p:cNvSpPr>
                <a:spLocks/>
              </p:cNvSpPr>
              <p:nvPr/>
            </p:nvSpPr>
            <p:spPr bwMode="auto">
              <a:xfrm>
                <a:off x="8027988" y="4159251"/>
                <a:ext cx="644525" cy="312738"/>
              </a:xfrm>
              <a:custGeom>
                <a:avLst/>
                <a:gdLst>
                  <a:gd name="T0" fmla="*/ 7 w 35"/>
                  <a:gd name="T1" fmla="*/ 0 h 17"/>
                  <a:gd name="T2" fmla="*/ 35 w 35"/>
                  <a:gd name="T3" fmla="*/ 0 h 17"/>
                  <a:gd name="T4" fmla="*/ 35 w 35"/>
                  <a:gd name="T5" fmla="*/ 17 h 17"/>
                  <a:gd name="T6" fmla="*/ 7 w 35"/>
                  <a:gd name="T7" fmla="*/ 17 h 17"/>
                  <a:gd name="T8" fmla="*/ 0 w 35"/>
                  <a:gd name="T9" fmla="*/ 11 h 17"/>
                  <a:gd name="T10" fmla="*/ 0 w 35"/>
                  <a:gd name="T11" fmla="*/ 6 h 17"/>
                  <a:gd name="T12" fmla="*/ 7 w 35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7">
                    <a:moveTo>
                      <a:pt x="7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4" y="17"/>
                      <a:pt x="0" y="14"/>
                      <a:pt x="0" y="1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4" y="0"/>
                      <a:pt x="7" y="0"/>
                    </a:cubicBezTo>
                    <a:close/>
                  </a:path>
                </a:pathLst>
              </a:custGeom>
              <a:solidFill>
                <a:srgbClr val="EEA9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Freeform 64"/>
              <p:cNvSpPr>
                <a:spLocks/>
              </p:cNvSpPr>
              <p:nvPr/>
            </p:nvSpPr>
            <p:spPr bwMode="auto">
              <a:xfrm>
                <a:off x="8027988" y="4471988"/>
                <a:ext cx="644525" cy="293688"/>
              </a:xfrm>
              <a:custGeom>
                <a:avLst/>
                <a:gdLst>
                  <a:gd name="T0" fmla="*/ 7 w 35"/>
                  <a:gd name="T1" fmla="*/ 0 h 16"/>
                  <a:gd name="T2" fmla="*/ 35 w 35"/>
                  <a:gd name="T3" fmla="*/ 0 h 16"/>
                  <a:gd name="T4" fmla="*/ 35 w 35"/>
                  <a:gd name="T5" fmla="*/ 16 h 16"/>
                  <a:gd name="T6" fmla="*/ 7 w 35"/>
                  <a:gd name="T7" fmla="*/ 16 h 16"/>
                  <a:gd name="T8" fmla="*/ 0 w 35"/>
                  <a:gd name="T9" fmla="*/ 10 h 16"/>
                  <a:gd name="T10" fmla="*/ 0 w 35"/>
                  <a:gd name="T11" fmla="*/ 6 h 16"/>
                  <a:gd name="T12" fmla="*/ 7 w 35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6">
                    <a:moveTo>
                      <a:pt x="7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4" y="16"/>
                      <a:pt x="0" y="13"/>
                      <a:pt x="0" y="1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4" y="0"/>
                      <a:pt x="7" y="0"/>
                    </a:cubicBezTo>
                    <a:close/>
                  </a:path>
                </a:pathLst>
              </a:custGeom>
              <a:solidFill>
                <a:srgbClr val="EEA9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65"/>
              <p:cNvSpPr>
                <a:spLocks/>
              </p:cNvSpPr>
              <p:nvPr/>
            </p:nvSpPr>
            <p:spPr bwMode="auto">
              <a:xfrm>
                <a:off x="8047038" y="4397376"/>
                <a:ext cx="1250950" cy="74613"/>
              </a:xfrm>
              <a:custGeom>
                <a:avLst/>
                <a:gdLst>
                  <a:gd name="T0" fmla="*/ 68 w 68"/>
                  <a:gd name="T1" fmla="*/ 0 h 4"/>
                  <a:gd name="T2" fmla="*/ 62 w 68"/>
                  <a:gd name="T3" fmla="*/ 4 h 4"/>
                  <a:gd name="T4" fmla="*/ 6 w 68"/>
                  <a:gd name="T5" fmla="*/ 4 h 4"/>
                  <a:gd name="T6" fmla="*/ 0 w 68"/>
                  <a:gd name="T7" fmla="*/ 0 h 4"/>
                  <a:gd name="T8" fmla="*/ 68 w 6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4">
                    <a:moveTo>
                      <a:pt x="68" y="0"/>
                    </a:moveTo>
                    <a:cubicBezTo>
                      <a:pt x="67" y="2"/>
                      <a:pt x="64" y="4"/>
                      <a:pt x="6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3" y="4"/>
                      <a:pt x="1" y="2"/>
                      <a:pt x="0" y="0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C97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Rectangle 66"/>
              <p:cNvSpPr>
                <a:spLocks noChangeArrowheads="1"/>
              </p:cNvSpPr>
              <p:nvPr/>
            </p:nvSpPr>
            <p:spPr bwMode="auto">
              <a:xfrm>
                <a:off x="8580438" y="4748213"/>
                <a:ext cx="165100" cy="366713"/>
              </a:xfrm>
              <a:prstGeom prst="rect">
                <a:avLst/>
              </a:prstGeom>
              <a:solidFill>
                <a:srgbClr val="8D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Rectangle 67"/>
              <p:cNvSpPr>
                <a:spLocks noChangeArrowheads="1"/>
              </p:cNvSpPr>
              <p:nvPr/>
            </p:nvSpPr>
            <p:spPr bwMode="auto">
              <a:xfrm>
                <a:off x="8580438" y="4748213"/>
                <a:ext cx="92075" cy="366713"/>
              </a:xfrm>
              <a:prstGeom prst="rect">
                <a:avLst/>
              </a:pr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68"/>
              <p:cNvSpPr>
                <a:spLocks/>
              </p:cNvSpPr>
              <p:nvPr/>
            </p:nvSpPr>
            <p:spPr bwMode="auto">
              <a:xfrm>
                <a:off x="8047038" y="4692651"/>
                <a:ext cx="1250950" cy="73025"/>
              </a:xfrm>
              <a:custGeom>
                <a:avLst/>
                <a:gdLst>
                  <a:gd name="T0" fmla="*/ 68 w 68"/>
                  <a:gd name="T1" fmla="*/ 0 h 4"/>
                  <a:gd name="T2" fmla="*/ 62 w 68"/>
                  <a:gd name="T3" fmla="*/ 4 h 4"/>
                  <a:gd name="T4" fmla="*/ 6 w 68"/>
                  <a:gd name="T5" fmla="*/ 4 h 4"/>
                  <a:gd name="T6" fmla="*/ 0 w 68"/>
                  <a:gd name="T7" fmla="*/ 0 h 4"/>
                  <a:gd name="T8" fmla="*/ 68 w 6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4">
                    <a:moveTo>
                      <a:pt x="68" y="0"/>
                    </a:moveTo>
                    <a:cubicBezTo>
                      <a:pt x="67" y="2"/>
                      <a:pt x="65" y="4"/>
                      <a:pt x="62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3" y="4"/>
                      <a:pt x="1" y="2"/>
                      <a:pt x="0" y="0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C97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Rectangle 69"/>
              <p:cNvSpPr>
                <a:spLocks noChangeArrowheads="1"/>
              </p:cNvSpPr>
              <p:nvPr/>
            </p:nvSpPr>
            <p:spPr bwMode="auto">
              <a:xfrm>
                <a:off x="8580438" y="5410201"/>
                <a:ext cx="165100" cy="773113"/>
              </a:xfrm>
              <a:prstGeom prst="rect">
                <a:avLst/>
              </a:prstGeom>
              <a:solidFill>
                <a:srgbClr val="8D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Rectangle 70"/>
              <p:cNvSpPr>
                <a:spLocks noChangeArrowheads="1"/>
              </p:cNvSpPr>
              <p:nvPr/>
            </p:nvSpPr>
            <p:spPr bwMode="auto">
              <a:xfrm>
                <a:off x="8580438" y="5410201"/>
                <a:ext cx="92075" cy="773113"/>
              </a:xfrm>
              <a:prstGeom prst="rect">
                <a:avLst/>
              </a:pr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Freeform 71"/>
              <p:cNvSpPr>
                <a:spLocks/>
              </p:cNvSpPr>
              <p:nvPr/>
            </p:nvSpPr>
            <p:spPr bwMode="auto">
              <a:xfrm>
                <a:off x="7974013" y="5318126"/>
                <a:ext cx="1379537" cy="92075"/>
              </a:xfrm>
              <a:custGeom>
                <a:avLst/>
                <a:gdLst>
                  <a:gd name="T0" fmla="*/ 75 w 75"/>
                  <a:gd name="T1" fmla="*/ 0 h 5"/>
                  <a:gd name="T2" fmla="*/ 67 w 75"/>
                  <a:gd name="T3" fmla="*/ 5 h 5"/>
                  <a:gd name="T4" fmla="*/ 8 w 75"/>
                  <a:gd name="T5" fmla="*/ 5 h 5"/>
                  <a:gd name="T6" fmla="*/ 0 w 75"/>
                  <a:gd name="T7" fmla="*/ 0 h 5"/>
                  <a:gd name="T8" fmla="*/ 75 w 7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5">
                    <a:moveTo>
                      <a:pt x="75" y="0"/>
                    </a:moveTo>
                    <a:cubicBezTo>
                      <a:pt x="75" y="3"/>
                      <a:pt x="71" y="5"/>
                      <a:pt x="67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4" y="5"/>
                      <a:pt x="1" y="3"/>
                      <a:pt x="0" y="0"/>
                    </a:cubicBez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C97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Rectangle 72"/>
              <p:cNvSpPr>
                <a:spLocks noChangeArrowheads="1"/>
              </p:cNvSpPr>
              <p:nvPr/>
            </p:nvSpPr>
            <p:spPr bwMode="auto">
              <a:xfrm>
                <a:off x="8286750" y="6164263"/>
                <a:ext cx="754062" cy="73025"/>
              </a:xfrm>
              <a:prstGeom prst="rect">
                <a:avLst/>
              </a:pr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Rectangle 73"/>
              <p:cNvSpPr>
                <a:spLocks noChangeArrowheads="1"/>
              </p:cNvSpPr>
              <p:nvPr/>
            </p:nvSpPr>
            <p:spPr bwMode="auto">
              <a:xfrm>
                <a:off x="8286750" y="6219826"/>
                <a:ext cx="754062" cy="17463"/>
              </a:xfrm>
              <a:prstGeom prst="rect">
                <a:avLst/>
              </a:prstGeom>
              <a:solidFill>
                <a:srgbClr val="8D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Rectangle 74"/>
              <p:cNvSpPr>
                <a:spLocks noChangeArrowheads="1"/>
              </p:cNvSpPr>
              <p:nvPr/>
            </p:nvSpPr>
            <p:spPr bwMode="auto">
              <a:xfrm>
                <a:off x="8304213" y="6237288"/>
                <a:ext cx="36512" cy="147638"/>
              </a:xfrm>
              <a:prstGeom prst="rect">
                <a:avLst/>
              </a:prstGeom>
              <a:solidFill>
                <a:srgbClr val="8D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Rectangle 75"/>
              <p:cNvSpPr>
                <a:spLocks noChangeArrowheads="1"/>
              </p:cNvSpPr>
              <p:nvPr/>
            </p:nvSpPr>
            <p:spPr bwMode="auto">
              <a:xfrm>
                <a:off x="8304213" y="6237288"/>
                <a:ext cx="36512" cy="36513"/>
              </a:xfrm>
              <a:prstGeom prst="rect">
                <a:avLst/>
              </a:prstGeom>
              <a:solidFill>
                <a:srgbClr val="7076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Oval 76"/>
              <p:cNvSpPr>
                <a:spLocks noChangeArrowheads="1"/>
              </p:cNvSpPr>
              <p:nvPr/>
            </p:nvSpPr>
            <p:spPr bwMode="auto">
              <a:xfrm>
                <a:off x="8212138" y="6348413"/>
                <a:ext cx="203200" cy="184150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Oval 77"/>
              <p:cNvSpPr>
                <a:spLocks noChangeArrowheads="1"/>
              </p:cNvSpPr>
              <p:nvPr/>
            </p:nvSpPr>
            <p:spPr bwMode="auto">
              <a:xfrm>
                <a:off x="8267700" y="6384926"/>
                <a:ext cx="111125" cy="111125"/>
              </a:xfrm>
              <a:prstGeom prst="ellipse">
                <a:avLst/>
              </a:prstGeom>
              <a:solidFill>
                <a:srgbClr val="8D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Rectangle 78"/>
              <p:cNvSpPr>
                <a:spLocks noChangeArrowheads="1"/>
              </p:cNvSpPr>
              <p:nvPr/>
            </p:nvSpPr>
            <p:spPr bwMode="auto">
              <a:xfrm>
                <a:off x="8985250" y="6237288"/>
                <a:ext cx="36512" cy="147638"/>
              </a:xfrm>
              <a:prstGeom prst="rect">
                <a:avLst/>
              </a:prstGeom>
              <a:solidFill>
                <a:srgbClr val="8D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Rectangle 79"/>
              <p:cNvSpPr>
                <a:spLocks noChangeArrowheads="1"/>
              </p:cNvSpPr>
              <p:nvPr/>
            </p:nvSpPr>
            <p:spPr bwMode="auto">
              <a:xfrm>
                <a:off x="8985250" y="6237288"/>
                <a:ext cx="36512" cy="36513"/>
              </a:xfrm>
              <a:prstGeom prst="rect">
                <a:avLst/>
              </a:prstGeom>
              <a:solidFill>
                <a:srgbClr val="7076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Oval 80"/>
              <p:cNvSpPr>
                <a:spLocks noChangeArrowheads="1"/>
              </p:cNvSpPr>
              <p:nvPr/>
            </p:nvSpPr>
            <p:spPr bwMode="auto">
              <a:xfrm>
                <a:off x="8893175" y="6348413"/>
                <a:ext cx="203200" cy="184150"/>
              </a:xfrm>
              <a:prstGeom prst="ellipse">
                <a:avLst/>
              </a:pr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Oval 81"/>
              <p:cNvSpPr>
                <a:spLocks noChangeArrowheads="1"/>
              </p:cNvSpPr>
              <p:nvPr/>
            </p:nvSpPr>
            <p:spPr bwMode="auto">
              <a:xfrm>
                <a:off x="8948738" y="6384926"/>
                <a:ext cx="111125" cy="111125"/>
              </a:xfrm>
              <a:prstGeom prst="ellipse">
                <a:avLst/>
              </a:prstGeom>
              <a:solidFill>
                <a:srgbClr val="8D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82"/>
              <p:cNvSpPr>
                <a:spLocks/>
              </p:cNvSpPr>
              <p:nvPr/>
            </p:nvSpPr>
            <p:spPr bwMode="auto">
              <a:xfrm>
                <a:off x="7531100" y="3441701"/>
                <a:ext cx="865187" cy="735013"/>
              </a:xfrm>
              <a:custGeom>
                <a:avLst/>
                <a:gdLst>
                  <a:gd name="T0" fmla="*/ 11 w 47"/>
                  <a:gd name="T1" fmla="*/ 40 h 40"/>
                  <a:gd name="T2" fmla="*/ 27 w 47"/>
                  <a:gd name="T3" fmla="*/ 28 h 40"/>
                  <a:gd name="T4" fmla="*/ 43 w 47"/>
                  <a:gd name="T5" fmla="*/ 12 h 40"/>
                  <a:gd name="T6" fmla="*/ 33 w 47"/>
                  <a:gd name="T7" fmla="*/ 0 h 40"/>
                  <a:gd name="T8" fmla="*/ 33 w 47"/>
                  <a:gd name="T9" fmla="*/ 0 h 40"/>
                  <a:gd name="T10" fmla="*/ 10 w 47"/>
                  <a:gd name="T11" fmla="*/ 20 h 40"/>
                  <a:gd name="T12" fmla="*/ 11 w 47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40">
                    <a:moveTo>
                      <a:pt x="11" y="40"/>
                    </a:moveTo>
                    <a:cubicBezTo>
                      <a:pt x="19" y="40"/>
                      <a:pt x="23" y="32"/>
                      <a:pt x="27" y="28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7" y="8"/>
                      <a:pt x="39" y="1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19" y="11"/>
                      <a:pt x="10" y="20"/>
                    </a:cubicBezTo>
                    <a:cubicBezTo>
                      <a:pt x="0" y="30"/>
                      <a:pt x="1" y="40"/>
                      <a:pt x="11" y="40"/>
                    </a:cubicBezTo>
                    <a:close/>
                  </a:path>
                </a:pathLst>
              </a:custGeom>
              <a:solidFill>
                <a:srgbClr val="5362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83"/>
              <p:cNvSpPr>
                <a:spLocks/>
              </p:cNvSpPr>
              <p:nvPr/>
            </p:nvSpPr>
            <p:spPr bwMode="auto">
              <a:xfrm>
                <a:off x="7954963" y="3735388"/>
                <a:ext cx="1435100" cy="460375"/>
              </a:xfrm>
              <a:custGeom>
                <a:avLst/>
                <a:gdLst>
                  <a:gd name="T0" fmla="*/ 8 w 78"/>
                  <a:gd name="T1" fmla="*/ 0 h 25"/>
                  <a:gd name="T2" fmla="*/ 70 w 78"/>
                  <a:gd name="T3" fmla="*/ 0 h 25"/>
                  <a:gd name="T4" fmla="*/ 78 w 78"/>
                  <a:gd name="T5" fmla="*/ 9 h 25"/>
                  <a:gd name="T6" fmla="*/ 78 w 78"/>
                  <a:gd name="T7" fmla="*/ 16 h 25"/>
                  <a:gd name="T8" fmla="*/ 70 w 78"/>
                  <a:gd name="T9" fmla="*/ 25 h 25"/>
                  <a:gd name="T10" fmla="*/ 8 w 78"/>
                  <a:gd name="T11" fmla="*/ 25 h 25"/>
                  <a:gd name="T12" fmla="*/ 0 w 78"/>
                  <a:gd name="T13" fmla="*/ 16 h 25"/>
                  <a:gd name="T14" fmla="*/ 0 w 78"/>
                  <a:gd name="T15" fmla="*/ 9 h 25"/>
                  <a:gd name="T16" fmla="*/ 8 w 78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25">
                    <a:moveTo>
                      <a:pt x="8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4" y="0"/>
                      <a:pt x="78" y="4"/>
                      <a:pt x="78" y="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21"/>
                      <a:pt x="74" y="25"/>
                      <a:pt x="70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lose/>
                  </a:path>
                </a:pathLst>
              </a:custGeom>
              <a:solidFill>
                <a:srgbClr val="EEA92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Freeform 84"/>
              <p:cNvSpPr>
                <a:spLocks/>
              </p:cNvSpPr>
              <p:nvPr/>
            </p:nvSpPr>
            <p:spPr bwMode="auto">
              <a:xfrm>
                <a:off x="7954963" y="3735388"/>
                <a:ext cx="698500" cy="460375"/>
              </a:xfrm>
              <a:custGeom>
                <a:avLst/>
                <a:gdLst>
                  <a:gd name="T0" fmla="*/ 8 w 38"/>
                  <a:gd name="T1" fmla="*/ 0 h 25"/>
                  <a:gd name="T2" fmla="*/ 38 w 38"/>
                  <a:gd name="T3" fmla="*/ 0 h 25"/>
                  <a:gd name="T4" fmla="*/ 38 w 38"/>
                  <a:gd name="T5" fmla="*/ 25 h 25"/>
                  <a:gd name="T6" fmla="*/ 8 w 38"/>
                  <a:gd name="T7" fmla="*/ 25 h 25"/>
                  <a:gd name="T8" fmla="*/ 0 w 38"/>
                  <a:gd name="T9" fmla="*/ 16 h 25"/>
                  <a:gd name="T10" fmla="*/ 0 w 38"/>
                  <a:gd name="T11" fmla="*/ 9 h 25"/>
                  <a:gd name="T12" fmla="*/ 8 w 38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5">
                    <a:moveTo>
                      <a:pt x="8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4" y="25"/>
                      <a:pt x="0" y="21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lose/>
                  </a:path>
                </a:pathLst>
              </a:custGeom>
              <a:solidFill>
                <a:srgbClr val="EEA9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Freeform 85"/>
              <p:cNvSpPr>
                <a:spLocks/>
              </p:cNvSpPr>
              <p:nvPr/>
            </p:nvSpPr>
            <p:spPr bwMode="auto">
              <a:xfrm>
                <a:off x="7974013" y="4103688"/>
                <a:ext cx="1398587" cy="92075"/>
              </a:xfrm>
              <a:custGeom>
                <a:avLst/>
                <a:gdLst>
                  <a:gd name="T0" fmla="*/ 76 w 76"/>
                  <a:gd name="T1" fmla="*/ 0 h 5"/>
                  <a:gd name="T2" fmla="*/ 69 w 76"/>
                  <a:gd name="T3" fmla="*/ 5 h 5"/>
                  <a:gd name="T4" fmla="*/ 7 w 76"/>
                  <a:gd name="T5" fmla="*/ 5 h 5"/>
                  <a:gd name="T6" fmla="*/ 0 w 76"/>
                  <a:gd name="T7" fmla="*/ 0 h 5"/>
                  <a:gd name="T8" fmla="*/ 76 w 7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">
                    <a:moveTo>
                      <a:pt x="76" y="0"/>
                    </a:moveTo>
                    <a:cubicBezTo>
                      <a:pt x="75" y="3"/>
                      <a:pt x="72" y="5"/>
                      <a:pt x="69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4" y="5"/>
                      <a:pt x="1" y="3"/>
                      <a:pt x="0" y="0"/>
                    </a:cubicBez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C97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16" name="TextBox 115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19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bg1"/>
                    </a:gs>
                    <a:gs pos="3000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C35671FD-AF74-40ED-9ED5-5ABDFA7D1715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115" name="Picture 1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6" y="4521728"/>
            <a:ext cx="853845" cy="2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29" y="891882"/>
            <a:ext cx="8740142" cy="1538242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6FBABD24-E8EF-447A-87E6-CE6AB2CA0DA3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1929" y="891882"/>
            <a:ext cx="8740142" cy="1538242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/>
            </a:lvl3pPr>
            <a:lvl4pPr marL="336179" indent="0">
              <a:buNone/>
              <a:defRPr/>
            </a:lvl4pPr>
            <a:lvl5pPr marL="50426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532E56AD-E894-4C18-A809-99E21CAA9BBA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29" y="891883"/>
            <a:ext cx="8740142" cy="1587999"/>
          </a:xfrm>
        </p:spPr>
        <p:txBody>
          <a:bodyPr>
            <a:spAutoFit/>
          </a:bodyPr>
          <a:lstStyle>
            <a:lvl1pPr>
              <a:defRPr sz="2941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41F38DFC-C35C-4828-8428-2166B5F22A69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4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29" y="891883"/>
            <a:ext cx="8740142" cy="1587999"/>
          </a:xfrm>
        </p:spPr>
        <p:txBody>
          <a:bodyPr>
            <a:spAutoFit/>
          </a:bodyPr>
          <a:lstStyle>
            <a:lvl1pPr>
              <a:defRPr sz="294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3C3E1844-B0B9-4798-A4E2-91149D99B3F1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B9ABD96-41B4-4B42-98BD-103CF9CA115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40486"/>
            <a:ext cx="9144000" cy="36000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658C4BDF-7670-41DA-96C6-18DA09E55B22}"/>
              </a:ext>
            </a:extLst>
          </p:cNvPr>
          <p:cNvCxnSpPr/>
          <p:nvPr userDrawn="1"/>
        </p:nvCxnSpPr>
        <p:spPr>
          <a:xfrm>
            <a:off x="274320" y="4718304"/>
            <a:ext cx="853135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日期占位符 11">
            <a:extLst>
              <a:ext uri="{FF2B5EF4-FFF2-40B4-BE49-F238E27FC236}">
                <a16:creationId xmlns:a16="http://schemas.microsoft.com/office/drawing/2014/main" xmlns="" id="{C563DBE3-B8D4-45FC-9940-9F51CB62B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3862-D7EE-45E7-BA1E-5667A54EE1DD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xmlns="" id="{072FB3E8-CA4C-4F33-899F-C324CE3D3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上海驿动汽车服务有限公司介绍</a:t>
            </a:r>
            <a:endParaRPr lang="en-US" altLang="zh-CN" dirty="0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xmlns="" id="{25246471-301C-4BEF-9077-F8CB2034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B394B2BC-F83E-7445-A553-7FEDA50B92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2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2"/>
            <a:ext cx="40339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6C733C9B-BC69-4D1D-BB28-6AC73E78CD6D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2"/>
            <a:ext cx="40339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/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456809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itchFamily="2" charset="2"/>
              <a:buNone/>
              <a:defRPr sz="2353"/>
            </a:lvl1pPr>
            <a:lvl2pPr marL="0" indent="0">
              <a:buNone/>
              <a:defRPr sz="1471"/>
            </a:lvl2pPr>
            <a:lvl3pPr marL="170424" indent="0">
              <a:buNone/>
              <a:tabLst/>
              <a:defRPr sz="1471"/>
            </a:lvl3pPr>
            <a:lvl4pPr marL="338514" indent="0">
              <a:buNone/>
              <a:defRPr/>
            </a:lvl4pPr>
            <a:lvl5pPr marL="504269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4E3446C6-3480-4BFF-8E08-0F9D430E7D42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2"/>
            <a:ext cx="4033911" cy="1832425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2"/>
              </a:buClr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390566" indent="-171468">
              <a:defRPr sz="1765"/>
            </a:lvl2pPr>
            <a:lvl3pPr marL="514405" indent="-123838">
              <a:tabLst/>
              <a:defRPr sz="1471"/>
            </a:lvl3pPr>
            <a:lvl4pPr marL="647768" indent="-133364">
              <a:defRPr/>
            </a:lvl4pPr>
            <a:lvl5pPr marL="771607" indent="-12383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832425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2"/>
              </a:buClr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390566" indent="-171468">
              <a:defRPr sz="1765"/>
            </a:lvl2pPr>
            <a:lvl3pPr marL="514405" indent="-123838">
              <a:tabLst/>
              <a:defRPr sz="1471"/>
            </a:lvl3pPr>
            <a:lvl4pPr marL="647768" indent="-133364">
              <a:defRPr/>
            </a:lvl4pPr>
            <a:lvl5pPr marL="771607" indent="-12383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084BD0F0-572F-46CE-89CF-185311707E9B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2"/>
            <a:ext cx="4033911" cy="1832425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sz="2353"/>
            </a:lvl1pPr>
            <a:lvl2pPr marL="390566" indent="-171468">
              <a:defRPr sz="1765"/>
            </a:lvl2pPr>
            <a:lvl3pPr marL="514405" indent="-123838">
              <a:tabLst/>
              <a:defRPr sz="1471"/>
            </a:lvl3pPr>
            <a:lvl4pPr marL="647768" indent="-133364">
              <a:defRPr/>
            </a:lvl4pPr>
            <a:lvl5pPr marL="771607" indent="-12383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1882"/>
            <a:ext cx="4033911" cy="1832425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sz="2353"/>
            </a:lvl1pPr>
            <a:lvl2pPr marL="390566" indent="-171468">
              <a:defRPr sz="1765"/>
            </a:lvl2pPr>
            <a:lvl3pPr marL="514405" indent="-123838">
              <a:tabLst/>
              <a:defRPr sz="1471"/>
            </a:lvl3pPr>
            <a:lvl4pPr marL="647768" indent="-133364">
              <a:defRPr/>
            </a:lvl4pPr>
            <a:lvl5pPr marL="771607" indent="-12383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1C789EE1-CDA4-4724-A7A7-73829BC9CF8C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7E290899-501B-4DF5-97CB-78CCD1DA0D71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Light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7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5389">
                      <a:srgbClr val="262626"/>
                    </a:gs>
                    <a:gs pos="48000">
                      <a:srgbClr val="262626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0" y="2907957"/>
            <a:ext cx="7395505" cy="62132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0">
                      <a:srgbClr val="262626"/>
                    </a:gs>
                    <a:gs pos="26000">
                      <a:srgbClr val="262626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A04B5AF3-9E24-4732-8854-09E5756B5163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35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7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0" y="2907957"/>
            <a:ext cx="7395505" cy="62132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8D2ACE67-302A-4AC1-B777-A5CEE3F2F83C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85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7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0" y="2907957"/>
            <a:ext cx="7395505" cy="62132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5864DB80-2D95-4437-8842-F55BD3F42D07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87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Medium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7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0" y="2907957"/>
            <a:ext cx="7395505" cy="62132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780F5B76-24E0-4804-AB00-B577738829E0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65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7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0" y="2907957"/>
            <a:ext cx="7395505" cy="62132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A0DDC90D-53DA-495B-A3FF-F46BF11E3BF3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83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F3548-C7A0-4B3C-9342-EA98397CB125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945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 slide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7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0" y="2907957"/>
            <a:ext cx="7395505" cy="62132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6535EDF4-CBE6-4FFB-B043-D801AC176AB7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4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889767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5294" b="0" kern="1200" cap="none" spc="-74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685D39F5-A519-41BD-A886-F531D98DBC5A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01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Half and Half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4591630" cy="5143500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0920" y="1648336"/>
            <a:ext cx="4054922" cy="1745991"/>
          </a:xfrm>
        </p:spPr>
        <p:txBody>
          <a:bodyPr/>
          <a:lstStyle>
            <a:lvl1pPr>
              <a:defRPr sz="2941"/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/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908160" y="1648336"/>
            <a:ext cx="4033912" cy="1745991"/>
          </a:xfrm>
        </p:spPr>
        <p:txBody>
          <a:bodyPr/>
          <a:lstStyle>
            <a:lvl1pPr>
              <a:defRPr sz="2941"/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/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C0D82F4E-47CE-4F8F-9804-5B9FB8A53423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alf and Half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-1" y="0"/>
            <a:ext cx="4591936" cy="51435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0920" y="1648336"/>
            <a:ext cx="4054922" cy="1745991"/>
          </a:xfrm>
        </p:spPr>
        <p:txBody>
          <a:bodyPr/>
          <a:lstStyle>
            <a:lvl1pPr>
              <a:defRPr sz="2941">
                <a:gradFill>
                  <a:gsLst>
                    <a:gs pos="93305">
                      <a:srgbClr val="FFFFFF"/>
                    </a:gs>
                    <a:gs pos="83000">
                      <a:srgbClr val="FFFFFF"/>
                    </a:gs>
                  </a:gsLst>
                  <a:lin ang="5400000" scaled="0"/>
                </a:gradFill>
              </a:defRPr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>
                <a:gradFill>
                  <a:gsLst>
                    <a:gs pos="93305">
                      <a:srgbClr val="FFFFFF"/>
                    </a:gs>
                    <a:gs pos="83000">
                      <a:srgbClr val="FFFFFF"/>
                    </a:gs>
                  </a:gsLst>
                  <a:lin ang="5400000" scaled="0"/>
                </a:gradFill>
              </a:defRPr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908160" y="1648336"/>
            <a:ext cx="4033912" cy="1745991"/>
          </a:xfrm>
        </p:spPr>
        <p:txBody>
          <a:bodyPr/>
          <a:lstStyle>
            <a:lvl1pPr>
              <a:defRPr sz="2941"/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/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solidFill>
                  <a:srgbClr val="FFFFFF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D08390E7-05C2-4297-AFAC-3E096C2E91B8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8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alf and Half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4591936" cy="5143500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0920" y="1648336"/>
            <a:ext cx="4054922" cy="1745991"/>
          </a:xfrm>
        </p:spPr>
        <p:txBody>
          <a:bodyPr/>
          <a:lstStyle>
            <a:lvl1pPr>
              <a:defRPr sz="2941">
                <a:gradFill>
                  <a:gsLst>
                    <a:gs pos="93305">
                      <a:srgbClr val="FFFFFF"/>
                    </a:gs>
                    <a:gs pos="83000">
                      <a:srgbClr val="FFFFFF"/>
                    </a:gs>
                  </a:gsLst>
                  <a:lin ang="5400000" scaled="0"/>
                </a:gradFill>
              </a:defRPr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>
                <a:gradFill>
                  <a:gsLst>
                    <a:gs pos="93305">
                      <a:srgbClr val="FFFFFF"/>
                    </a:gs>
                    <a:gs pos="83000">
                      <a:srgbClr val="FFFFFF"/>
                    </a:gs>
                  </a:gsLst>
                  <a:lin ang="5400000" scaled="0"/>
                </a:gradFill>
              </a:defRPr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908160" y="1648336"/>
            <a:ext cx="4033912" cy="1745991"/>
          </a:xfrm>
        </p:spPr>
        <p:txBody>
          <a:bodyPr/>
          <a:lstStyle>
            <a:lvl1pPr>
              <a:defRPr sz="2941"/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/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solidFill>
                  <a:srgbClr val="FFFFFF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4BD6193F-128E-40C4-93DA-6B380D15DF4D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96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Half and Half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4591936" cy="51435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0920" y="1648336"/>
            <a:ext cx="4054922" cy="1745991"/>
          </a:xfrm>
        </p:spPr>
        <p:txBody>
          <a:bodyPr/>
          <a:lstStyle>
            <a:lvl1pPr>
              <a:defRPr sz="2941">
                <a:gradFill>
                  <a:gsLst>
                    <a:gs pos="93305">
                      <a:srgbClr val="FFFFFF"/>
                    </a:gs>
                    <a:gs pos="83000">
                      <a:srgbClr val="FFFFFF"/>
                    </a:gs>
                  </a:gsLst>
                  <a:lin ang="5400000" scaled="0"/>
                </a:gradFill>
              </a:defRPr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>
                <a:gradFill>
                  <a:gsLst>
                    <a:gs pos="93305">
                      <a:srgbClr val="FFFFFF"/>
                    </a:gs>
                    <a:gs pos="83000">
                      <a:srgbClr val="FFFFFF"/>
                    </a:gs>
                  </a:gsLst>
                  <a:lin ang="5400000" scaled="0"/>
                </a:gradFill>
              </a:defRPr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908160" y="1648336"/>
            <a:ext cx="4033912" cy="1745991"/>
          </a:xfrm>
        </p:spPr>
        <p:txBody>
          <a:bodyPr/>
          <a:lstStyle>
            <a:lvl1pPr>
              <a:defRPr sz="2941"/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/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solidFill>
                  <a:srgbClr val="FFFFFF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522DC0AC-BC37-42F3-8CA8-2EA60D6E5046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84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Half and Half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4591936" cy="5143500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0920" y="1648336"/>
            <a:ext cx="4054922" cy="1745991"/>
          </a:xfrm>
        </p:spPr>
        <p:txBody>
          <a:bodyPr/>
          <a:lstStyle>
            <a:lvl1pPr>
              <a:defRPr sz="2941">
                <a:gradFill>
                  <a:gsLst>
                    <a:gs pos="93305">
                      <a:srgbClr val="FFFFFF"/>
                    </a:gs>
                    <a:gs pos="83000">
                      <a:srgbClr val="FFFFFF"/>
                    </a:gs>
                  </a:gsLst>
                  <a:lin ang="5400000" scaled="0"/>
                </a:gradFill>
              </a:defRPr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>
                <a:gradFill>
                  <a:gsLst>
                    <a:gs pos="93305">
                      <a:srgbClr val="FFFFFF"/>
                    </a:gs>
                    <a:gs pos="83000">
                      <a:srgbClr val="FFFFFF"/>
                    </a:gs>
                  </a:gsLst>
                  <a:lin ang="5400000" scaled="0"/>
                </a:gradFill>
              </a:defRPr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908160" y="1648336"/>
            <a:ext cx="4033912" cy="1745991"/>
          </a:xfrm>
        </p:spPr>
        <p:txBody>
          <a:bodyPr/>
          <a:lstStyle>
            <a:lvl1pPr>
              <a:defRPr sz="2941"/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/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solidFill>
                  <a:srgbClr val="FFFFFF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3BFEEF79-E679-49DE-92B9-407FF2C5BA4E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74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Half and Half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4591936" cy="51435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34290" rIns="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47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0920" y="1648336"/>
            <a:ext cx="4054922" cy="1745991"/>
          </a:xfrm>
        </p:spPr>
        <p:txBody>
          <a:bodyPr/>
          <a:lstStyle>
            <a:lvl1pPr>
              <a:defRPr sz="2941">
                <a:gradFill>
                  <a:gsLst>
                    <a:gs pos="93305">
                      <a:srgbClr val="FFFFFF"/>
                    </a:gs>
                    <a:gs pos="83000">
                      <a:srgbClr val="FFFFFF"/>
                    </a:gs>
                  </a:gsLst>
                  <a:lin ang="5400000" scaled="0"/>
                </a:gradFill>
              </a:defRPr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>
                <a:gradFill>
                  <a:gsLst>
                    <a:gs pos="93305">
                      <a:srgbClr val="FFFFFF"/>
                    </a:gs>
                    <a:gs pos="83000">
                      <a:srgbClr val="FFFFFF"/>
                    </a:gs>
                  </a:gsLst>
                  <a:lin ang="5400000" scaled="0"/>
                </a:gradFill>
              </a:defRPr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908160" y="1648336"/>
            <a:ext cx="4033912" cy="1745991"/>
          </a:xfrm>
        </p:spPr>
        <p:txBody>
          <a:bodyPr/>
          <a:lstStyle>
            <a:lvl1pPr>
              <a:defRPr sz="2941"/>
            </a:lvl1pPr>
            <a:lvl2pPr marL="252134" marR="0" indent="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1765"/>
            </a:lvl2pPr>
            <a:lvl3pPr marL="420224" indent="0">
              <a:buNone/>
              <a:defRPr sz="1471"/>
            </a:lvl3pPr>
            <a:lvl4pPr>
              <a:defRPr sz="1176"/>
            </a:lvl4pPr>
            <a:lvl5pPr>
              <a:defRPr sz="11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solidFill>
                  <a:srgbClr val="FFFFFF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F03A4A17-048D-4336-9605-8133129CB6C3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67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Accent Color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46566" y="1706567"/>
            <a:ext cx="4366570" cy="591957"/>
          </a:xfrm>
        </p:spPr>
        <p:txBody>
          <a:bodyPr anchor="ctr" anchorCtr="0"/>
          <a:lstStyle>
            <a:lvl1pPr marL="0" indent="0">
              <a:buNone/>
              <a:defRPr>
                <a:gradFill>
                  <a:gsLst>
                    <a:gs pos="99163">
                      <a:schemeClr val="tx1"/>
                    </a:gs>
                    <a:gs pos="95397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78585" y="890716"/>
            <a:ext cx="1367982" cy="2272417"/>
          </a:xfrm>
        </p:spPr>
        <p:txBody>
          <a:bodyPr/>
          <a:lstStyle>
            <a:lvl1pPr marL="0" indent="0">
              <a:buNone/>
              <a:defRPr sz="15074">
                <a:gradFill>
                  <a:gsLst>
                    <a:gs pos="97490">
                      <a:schemeClr val="accent3">
                        <a:lumMod val="75000"/>
                      </a:schemeClr>
                    </a:gs>
                    <a:gs pos="88285">
                      <a:schemeClr val="accent3">
                        <a:lumMod val="75000"/>
                      </a:schemeClr>
                    </a:gs>
                  </a:gsLst>
                  <a:lin ang="5400000" scaled="0"/>
                </a:gra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630590" y="2271820"/>
            <a:ext cx="3317318" cy="2653379"/>
            <a:chOff x="6527800" y="2483620"/>
            <a:chExt cx="5473700" cy="4377555"/>
          </a:xfrm>
        </p:grpSpPr>
        <p:grpSp>
          <p:nvGrpSpPr>
            <p:cNvPr id="8" name="Group 7"/>
            <p:cNvGrpSpPr/>
            <p:nvPr/>
          </p:nvGrpSpPr>
          <p:grpSpPr>
            <a:xfrm flipH="1">
              <a:off x="8613773" y="2483620"/>
              <a:ext cx="1958976" cy="4377555"/>
              <a:chOff x="8956675" y="449263"/>
              <a:chExt cx="2063751" cy="4611687"/>
            </a:xfrm>
          </p:grpSpPr>
          <p:sp>
            <p:nvSpPr>
              <p:cNvPr id="48" name="Freeform 36"/>
              <p:cNvSpPr>
                <a:spLocks/>
              </p:cNvSpPr>
              <p:nvPr/>
            </p:nvSpPr>
            <p:spPr bwMode="auto">
              <a:xfrm>
                <a:off x="9283700" y="3189288"/>
                <a:ext cx="895350" cy="1662112"/>
              </a:xfrm>
              <a:custGeom>
                <a:avLst/>
                <a:gdLst>
                  <a:gd name="T0" fmla="*/ 0 w 564"/>
                  <a:gd name="T1" fmla="*/ 0 h 1047"/>
                  <a:gd name="T2" fmla="*/ 0 w 564"/>
                  <a:gd name="T3" fmla="*/ 0 h 1047"/>
                  <a:gd name="T4" fmla="*/ 146 w 564"/>
                  <a:gd name="T5" fmla="*/ 0 h 1047"/>
                  <a:gd name="T6" fmla="*/ 418 w 564"/>
                  <a:gd name="T7" fmla="*/ 0 h 1047"/>
                  <a:gd name="T8" fmla="*/ 564 w 564"/>
                  <a:gd name="T9" fmla="*/ 0 h 1047"/>
                  <a:gd name="T10" fmla="*/ 564 w 564"/>
                  <a:gd name="T11" fmla="*/ 158 h 1047"/>
                  <a:gd name="T12" fmla="*/ 564 w 564"/>
                  <a:gd name="T13" fmla="*/ 1047 h 1047"/>
                  <a:gd name="T14" fmla="*/ 418 w 564"/>
                  <a:gd name="T15" fmla="*/ 1047 h 1047"/>
                  <a:gd name="T16" fmla="*/ 418 w 564"/>
                  <a:gd name="T17" fmla="*/ 158 h 1047"/>
                  <a:gd name="T18" fmla="*/ 146 w 564"/>
                  <a:gd name="T19" fmla="*/ 158 h 1047"/>
                  <a:gd name="T20" fmla="*/ 146 w 564"/>
                  <a:gd name="T21" fmla="*/ 1047 h 1047"/>
                  <a:gd name="T22" fmla="*/ 0 w 564"/>
                  <a:gd name="T23" fmla="*/ 1047 h 1047"/>
                  <a:gd name="T24" fmla="*/ 0 w 564"/>
                  <a:gd name="T25" fmla="*/ 158 h 1047"/>
                  <a:gd name="T26" fmla="*/ 0 w 564"/>
                  <a:gd name="T27" fmla="*/ 158 h 1047"/>
                  <a:gd name="T28" fmla="*/ 0 w 564"/>
                  <a:gd name="T29" fmla="*/ 0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4" h="1047">
                    <a:moveTo>
                      <a:pt x="0" y="0"/>
                    </a:moveTo>
                    <a:lnTo>
                      <a:pt x="0" y="0"/>
                    </a:lnTo>
                    <a:lnTo>
                      <a:pt x="146" y="0"/>
                    </a:lnTo>
                    <a:lnTo>
                      <a:pt x="418" y="0"/>
                    </a:lnTo>
                    <a:lnTo>
                      <a:pt x="564" y="0"/>
                    </a:lnTo>
                    <a:lnTo>
                      <a:pt x="564" y="158"/>
                    </a:lnTo>
                    <a:lnTo>
                      <a:pt x="564" y="1047"/>
                    </a:lnTo>
                    <a:lnTo>
                      <a:pt x="418" y="1047"/>
                    </a:lnTo>
                    <a:lnTo>
                      <a:pt x="418" y="158"/>
                    </a:lnTo>
                    <a:lnTo>
                      <a:pt x="146" y="158"/>
                    </a:lnTo>
                    <a:lnTo>
                      <a:pt x="146" y="1047"/>
                    </a:lnTo>
                    <a:lnTo>
                      <a:pt x="0" y="1047"/>
                    </a:lnTo>
                    <a:lnTo>
                      <a:pt x="0" y="158"/>
                    </a:lnTo>
                    <a:lnTo>
                      <a:pt x="0" y="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2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37"/>
              <p:cNvSpPr>
                <a:spLocks/>
              </p:cNvSpPr>
              <p:nvPr/>
            </p:nvSpPr>
            <p:spPr bwMode="auto">
              <a:xfrm>
                <a:off x="9283700" y="4819650"/>
                <a:ext cx="536575" cy="241300"/>
              </a:xfrm>
              <a:custGeom>
                <a:avLst/>
                <a:gdLst>
                  <a:gd name="T0" fmla="*/ 22 w 51"/>
                  <a:gd name="T1" fmla="*/ 0 h 23"/>
                  <a:gd name="T2" fmla="*/ 51 w 51"/>
                  <a:gd name="T3" fmla="*/ 23 h 23"/>
                  <a:gd name="T4" fmla="*/ 22 w 51"/>
                  <a:gd name="T5" fmla="*/ 23 h 23"/>
                  <a:gd name="T6" fmla="*/ 0 w 51"/>
                  <a:gd name="T7" fmla="*/ 23 h 23"/>
                  <a:gd name="T8" fmla="*/ 0 w 51"/>
                  <a:gd name="T9" fmla="*/ 0 h 23"/>
                  <a:gd name="T10" fmla="*/ 22 w 5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23">
                    <a:moveTo>
                      <a:pt x="22" y="0"/>
                    </a:moveTo>
                    <a:cubicBezTo>
                      <a:pt x="37" y="0"/>
                      <a:pt x="50" y="10"/>
                      <a:pt x="51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741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38"/>
              <p:cNvSpPr>
                <a:spLocks/>
              </p:cNvSpPr>
              <p:nvPr/>
            </p:nvSpPr>
            <p:spPr bwMode="auto">
              <a:xfrm>
                <a:off x="8956675" y="1819275"/>
                <a:ext cx="1558925" cy="1370012"/>
              </a:xfrm>
              <a:custGeom>
                <a:avLst/>
                <a:gdLst>
                  <a:gd name="T0" fmla="*/ 31 w 148"/>
                  <a:gd name="T1" fmla="*/ 0 h 131"/>
                  <a:gd name="T2" fmla="*/ 116 w 148"/>
                  <a:gd name="T3" fmla="*/ 0 h 131"/>
                  <a:gd name="T4" fmla="*/ 148 w 148"/>
                  <a:gd name="T5" fmla="*/ 27 h 131"/>
                  <a:gd name="T6" fmla="*/ 148 w 148"/>
                  <a:gd name="T7" fmla="*/ 49 h 131"/>
                  <a:gd name="T8" fmla="*/ 116 w 148"/>
                  <a:gd name="T9" fmla="*/ 49 h 131"/>
                  <a:gd name="T10" fmla="*/ 116 w 148"/>
                  <a:gd name="T11" fmla="*/ 131 h 131"/>
                  <a:gd name="T12" fmla="*/ 31 w 148"/>
                  <a:gd name="T13" fmla="*/ 131 h 131"/>
                  <a:gd name="T14" fmla="*/ 31 w 148"/>
                  <a:gd name="T15" fmla="*/ 49 h 131"/>
                  <a:gd name="T16" fmla="*/ 0 w 148"/>
                  <a:gd name="T17" fmla="*/ 49 h 131"/>
                  <a:gd name="T18" fmla="*/ 0 w 148"/>
                  <a:gd name="T19" fmla="*/ 27 h 131"/>
                  <a:gd name="T20" fmla="*/ 31 w 148"/>
                  <a:gd name="T2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131">
                    <a:moveTo>
                      <a:pt x="31" y="0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134" y="0"/>
                      <a:pt x="148" y="12"/>
                      <a:pt x="148" y="27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16" y="49"/>
                      <a:pt x="116" y="49"/>
                      <a:pt x="116" y="49"/>
                    </a:cubicBezTo>
                    <a:cubicBezTo>
                      <a:pt x="116" y="131"/>
                      <a:pt x="116" y="131"/>
                      <a:pt x="116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2"/>
                      <a:pt x="14" y="0"/>
                      <a:pt x="3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39"/>
              <p:cNvSpPr>
                <a:spLocks/>
              </p:cNvSpPr>
              <p:nvPr/>
            </p:nvSpPr>
            <p:spPr bwMode="auto">
              <a:xfrm>
                <a:off x="10231438" y="2332038"/>
                <a:ext cx="547688" cy="709612"/>
              </a:xfrm>
              <a:custGeom>
                <a:avLst/>
                <a:gdLst>
                  <a:gd name="T0" fmla="*/ 19 w 52"/>
                  <a:gd name="T1" fmla="*/ 68 h 68"/>
                  <a:gd name="T2" fmla="*/ 52 w 52"/>
                  <a:gd name="T3" fmla="*/ 68 h 68"/>
                  <a:gd name="T4" fmla="*/ 52 w 52"/>
                  <a:gd name="T5" fmla="*/ 48 h 68"/>
                  <a:gd name="T6" fmla="*/ 22 w 52"/>
                  <a:gd name="T7" fmla="*/ 48 h 68"/>
                  <a:gd name="T8" fmla="*/ 22 w 52"/>
                  <a:gd name="T9" fmla="*/ 0 h 68"/>
                  <a:gd name="T10" fmla="*/ 0 w 52"/>
                  <a:gd name="T11" fmla="*/ 0 h 68"/>
                  <a:gd name="T12" fmla="*/ 0 w 52"/>
                  <a:gd name="T13" fmla="*/ 51 h 68"/>
                  <a:gd name="T14" fmla="*/ 19 w 52"/>
                  <a:gd name="T1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68">
                    <a:moveTo>
                      <a:pt x="19" y="68"/>
                    </a:moveTo>
                    <a:cubicBezTo>
                      <a:pt x="52" y="68"/>
                      <a:pt x="52" y="68"/>
                      <a:pt x="52" y="68"/>
                    </a:cubicBezTo>
                    <a:cubicBezTo>
                      <a:pt x="52" y="48"/>
                      <a:pt x="52" y="48"/>
                      <a:pt x="52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60"/>
                      <a:pt x="8" y="68"/>
                      <a:pt x="19" y="68"/>
                    </a:cubicBezTo>
                  </a:path>
                </a:pathLst>
              </a:custGeom>
              <a:solidFill>
                <a:srgbClr val="6E5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40"/>
              <p:cNvSpPr>
                <a:spLocks noChangeArrowheads="1"/>
              </p:cNvSpPr>
              <p:nvPr/>
            </p:nvSpPr>
            <p:spPr bwMode="auto">
              <a:xfrm>
                <a:off x="8999538" y="2332038"/>
                <a:ext cx="241300" cy="1222375"/>
              </a:xfrm>
              <a:prstGeom prst="rect">
                <a:avLst/>
              </a:prstGeom>
              <a:solidFill>
                <a:srgbClr val="6E5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41"/>
              <p:cNvSpPr>
                <a:spLocks/>
              </p:cNvSpPr>
              <p:nvPr/>
            </p:nvSpPr>
            <p:spPr bwMode="auto">
              <a:xfrm>
                <a:off x="8999538" y="3355975"/>
                <a:ext cx="241300" cy="407987"/>
              </a:xfrm>
              <a:custGeom>
                <a:avLst/>
                <a:gdLst>
                  <a:gd name="T0" fmla="*/ 23 w 23"/>
                  <a:gd name="T1" fmla="*/ 0 h 39"/>
                  <a:gd name="T2" fmla="*/ 23 w 23"/>
                  <a:gd name="T3" fmla="*/ 39 h 39"/>
                  <a:gd name="T4" fmla="*/ 0 w 23"/>
                  <a:gd name="T5" fmla="*/ 19 h 39"/>
                  <a:gd name="T6" fmla="*/ 23 w 2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9">
                    <a:moveTo>
                      <a:pt x="23" y="0"/>
                    </a:moveTo>
                    <a:cubicBezTo>
                      <a:pt x="23" y="39"/>
                      <a:pt x="23" y="39"/>
                      <a:pt x="23" y="39"/>
                    </a:cubicBezTo>
                    <a:cubicBezTo>
                      <a:pt x="10" y="39"/>
                      <a:pt x="0" y="30"/>
                      <a:pt x="0" y="19"/>
                    </a:cubicBezTo>
                    <a:cubicBezTo>
                      <a:pt x="0" y="8"/>
                      <a:pt x="10" y="0"/>
                      <a:pt x="23" y="0"/>
                    </a:cubicBezTo>
                  </a:path>
                </a:pathLst>
              </a:custGeom>
              <a:solidFill>
                <a:srgbClr val="6E5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42"/>
              <p:cNvSpPr>
                <a:spLocks/>
              </p:cNvSpPr>
              <p:nvPr/>
            </p:nvSpPr>
            <p:spPr bwMode="auto">
              <a:xfrm>
                <a:off x="10536238" y="2833688"/>
                <a:ext cx="484188" cy="207962"/>
              </a:xfrm>
              <a:custGeom>
                <a:avLst/>
                <a:gdLst>
                  <a:gd name="T0" fmla="*/ 0 w 46"/>
                  <a:gd name="T1" fmla="*/ 0 h 20"/>
                  <a:gd name="T2" fmla="*/ 46 w 46"/>
                  <a:gd name="T3" fmla="*/ 0 h 20"/>
                  <a:gd name="T4" fmla="*/ 23 w 46"/>
                  <a:gd name="T5" fmla="*/ 20 h 20"/>
                  <a:gd name="T6" fmla="*/ 0 w 46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20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11"/>
                      <a:pt x="36" y="20"/>
                      <a:pt x="23" y="20"/>
                    </a:cubicBezTo>
                    <a:cubicBezTo>
                      <a:pt x="10" y="20"/>
                      <a:pt x="0" y="11"/>
                      <a:pt x="0" y="0"/>
                    </a:cubicBezTo>
                  </a:path>
                </a:pathLst>
              </a:custGeom>
              <a:solidFill>
                <a:srgbClr val="6E5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44"/>
              <p:cNvSpPr>
                <a:spLocks noChangeArrowheads="1"/>
              </p:cNvSpPr>
              <p:nvPr/>
            </p:nvSpPr>
            <p:spPr bwMode="auto">
              <a:xfrm>
                <a:off x="8999538" y="2332038"/>
                <a:ext cx="241300" cy="61912"/>
              </a:xfrm>
              <a:prstGeom prst="rect">
                <a:avLst/>
              </a:prstGeom>
              <a:solidFill>
                <a:srgbClr val="4B39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45"/>
              <p:cNvSpPr>
                <a:spLocks noChangeArrowheads="1"/>
              </p:cNvSpPr>
              <p:nvPr/>
            </p:nvSpPr>
            <p:spPr bwMode="auto">
              <a:xfrm>
                <a:off x="10231438" y="2332038"/>
                <a:ext cx="231775" cy="61912"/>
              </a:xfrm>
              <a:prstGeom prst="rect">
                <a:avLst/>
              </a:prstGeom>
              <a:solidFill>
                <a:srgbClr val="4B39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46"/>
              <p:cNvSpPr>
                <a:spLocks/>
              </p:cNvSpPr>
              <p:nvPr/>
            </p:nvSpPr>
            <p:spPr bwMode="auto">
              <a:xfrm>
                <a:off x="9947275" y="4819650"/>
                <a:ext cx="536575" cy="241300"/>
              </a:xfrm>
              <a:custGeom>
                <a:avLst/>
                <a:gdLst>
                  <a:gd name="T0" fmla="*/ 22 w 51"/>
                  <a:gd name="T1" fmla="*/ 0 h 23"/>
                  <a:gd name="T2" fmla="*/ 51 w 51"/>
                  <a:gd name="T3" fmla="*/ 23 h 23"/>
                  <a:gd name="T4" fmla="*/ 22 w 51"/>
                  <a:gd name="T5" fmla="*/ 23 h 23"/>
                  <a:gd name="T6" fmla="*/ 0 w 51"/>
                  <a:gd name="T7" fmla="*/ 23 h 23"/>
                  <a:gd name="T8" fmla="*/ 0 w 51"/>
                  <a:gd name="T9" fmla="*/ 0 h 23"/>
                  <a:gd name="T10" fmla="*/ 22 w 5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23">
                    <a:moveTo>
                      <a:pt x="22" y="0"/>
                    </a:moveTo>
                    <a:cubicBezTo>
                      <a:pt x="37" y="0"/>
                      <a:pt x="50" y="10"/>
                      <a:pt x="51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5741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47"/>
              <p:cNvSpPr>
                <a:spLocks/>
              </p:cNvSpPr>
              <p:nvPr/>
            </p:nvSpPr>
            <p:spPr bwMode="auto">
              <a:xfrm>
                <a:off x="9483725" y="1609725"/>
                <a:ext cx="515938" cy="366712"/>
              </a:xfrm>
              <a:custGeom>
                <a:avLst/>
                <a:gdLst>
                  <a:gd name="T0" fmla="*/ 0 w 49"/>
                  <a:gd name="T1" fmla="*/ 27 h 35"/>
                  <a:gd name="T2" fmla="*/ 26 w 49"/>
                  <a:gd name="T3" fmla="*/ 35 h 35"/>
                  <a:gd name="T4" fmla="*/ 49 w 49"/>
                  <a:gd name="T5" fmla="*/ 27 h 35"/>
                  <a:gd name="T6" fmla="*/ 49 w 49"/>
                  <a:gd name="T7" fmla="*/ 0 h 35"/>
                  <a:gd name="T8" fmla="*/ 0 w 49"/>
                  <a:gd name="T9" fmla="*/ 0 h 35"/>
                  <a:gd name="T10" fmla="*/ 0 w 49"/>
                  <a:gd name="T11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35">
                    <a:moveTo>
                      <a:pt x="0" y="27"/>
                    </a:moveTo>
                    <a:cubicBezTo>
                      <a:pt x="0" y="33"/>
                      <a:pt x="26" y="35"/>
                      <a:pt x="26" y="35"/>
                    </a:cubicBezTo>
                    <a:cubicBezTo>
                      <a:pt x="26" y="35"/>
                      <a:pt x="49" y="32"/>
                      <a:pt x="49" y="27"/>
                    </a:cubicBezTo>
                    <a:cubicBezTo>
                      <a:pt x="49" y="22"/>
                      <a:pt x="49" y="0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2"/>
                      <a:pt x="0" y="27"/>
                    </a:cubicBezTo>
                    <a:close/>
                  </a:path>
                </a:pathLst>
              </a:custGeom>
              <a:solidFill>
                <a:srgbClr val="6E5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48"/>
              <p:cNvSpPr>
                <a:spLocks/>
              </p:cNvSpPr>
              <p:nvPr/>
            </p:nvSpPr>
            <p:spPr bwMode="auto">
              <a:xfrm>
                <a:off x="9483725" y="1609725"/>
                <a:ext cx="515938" cy="188912"/>
              </a:xfrm>
              <a:custGeom>
                <a:avLst/>
                <a:gdLst>
                  <a:gd name="T0" fmla="*/ 0 w 49"/>
                  <a:gd name="T1" fmla="*/ 14 h 18"/>
                  <a:gd name="T2" fmla="*/ 26 w 49"/>
                  <a:gd name="T3" fmla="*/ 18 h 18"/>
                  <a:gd name="T4" fmla="*/ 49 w 49"/>
                  <a:gd name="T5" fmla="*/ 14 h 18"/>
                  <a:gd name="T6" fmla="*/ 49 w 49"/>
                  <a:gd name="T7" fmla="*/ 0 h 18"/>
                  <a:gd name="T8" fmla="*/ 0 w 49"/>
                  <a:gd name="T9" fmla="*/ 0 h 18"/>
                  <a:gd name="T10" fmla="*/ 0 w 49"/>
                  <a:gd name="T11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18">
                    <a:moveTo>
                      <a:pt x="0" y="14"/>
                    </a:moveTo>
                    <a:cubicBezTo>
                      <a:pt x="0" y="16"/>
                      <a:pt x="26" y="18"/>
                      <a:pt x="26" y="18"/>
                    </a:cubicBezTo>
                    <a:cubicBezTo>
                      <a:pt x="26" y="18"/>
                      <a:pt x="49" y="16"/>
                      <a:pt x="49" y="14"/>
                    </a:cubicBezTo>
                    <a:cubicBezTo>
                      <a:pt x="49" y="11"/>
                      <a:pt x="49" y="0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1"/>
                      <a:pt x="0" y="14"/>
                    </a:cubicBezTo>
                    <a:close/>
                  </a:path>
                </a:pathLst>
              </a:custGeom>
              <a:solidFill>
                <a:srgbClr val="4B39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49"/>
              <p:cNvSpPr>
                <a:spLocks/>
              </p:cNvSpPr>
              <p:nvPr/>
            </p:nvSpPr>
            <p:spPr bwMode="auto">
              <a:xfrm>
                <a:off x="9315450" y="554038"/>
                <a:ext cx="831850" cy="1139825"/>
              </a:xfrm>
              <a:custGeom>
                <a:avLst/>
                <a:gdLst>
                  <a:gd name="T0" fmla="*/ 77 w 79"/>
                  <a:gd name="T1" fmla="*/ 27 h 109"/>
                  <a:gd name="T2" fmla="*/ 62 w 79"/>
                  <a:gd name="T3" fmla="*/ 0 h 109"/>
                  <a:gd name="T4" fmla="*/ 20 w 79"/>
                  <a:gd name="T5" fmla="*/ 0 h 109"/>
                  <a:gd name="T6" fmla="*/ 7 w 79"/>
                  <a:gd name="T7" fmla="*/ 25 h 109"/>
                  <a:gd name="T8" fmla="*/ 7 w 79"/>
                  <a:gd name="T9" fmla="*/ 39 h 109"/>
                  <a:gd name="T10" fmla="*/ 0 w 79"/>
                  <a:gd name="T11" fmla="*/ 41 h 109"/>
                  <a:gd name="T12" fmla="*/ 0 w 79"/>
                  <a:gd name="T13" fmla="*/ 43 h 109"/>
                  <a:gd name="T14" fmla="*/ 0 w 79"/>
                  <a:gd name="T15" fmla="*/ 55 h 109"/>
                  <a:gd name="T16" fmla="*/ 1 w 79"/>
                  <a:gd name="T17" fmla="*/ 62 h 109"/>
                  <a:gd name="T18" fmla="*/ 1 w 79"/>
                  <a:gd name="T19" fmla="*/ 90 h 109"/>
                  <a:gd name="T20" fmla="*/ 45 w 79"/>
                  <a:gd name="T21" fmla="*/ 109 h 109"/>
                  <a:gd name="T22" fmla="*/ 79 w 79"/>
                  <a:gd name="T23" fmla="*/ 90 h 109"/>
                  <a:gd name="T24" fmla="*/ 79 w 79"/>
                  <a:gd name="T25" fmla="*/ 74 h 109"/>
                  <a:gd name="T26" fmla="*/ 77 w 79"/>
                  <a:gd name="T27" fmla="*/ 2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" h="109">
                    <a:moveTo>
                      <a:pt x="77" y="27"/>
                    </a:moveTo>
                    <a:cubicBezTo>
                      <a:pt x="77" y="24"/>
                      <a:pt x="71" y="0"/>
                      <a:pt x="6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2" y="0"/>
                      <a:pt x="7" y="17"/>
                      <a:pt x="7" y="2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2"/>
                      <a:pt x="0" y="43"/>
                      <a:pt x="0" y="43"/>
                    </a:cubicBezTo>
                    <a:cubicBezTo>
                      <a:pt x="0" y="47"/>
                      <a:pt x="0" y="51"/>
                      <a:pt x="0" y="55"/>
                    </a:cubicBezTo>
                    <a:cubicBezTo>
                      <a:pt x="0" y="57"/>
                      <a:pt x="0" y="60"/>
                      <a:pt x="1" y="62"/>
                    </a:cubicBezTo>
                    <a:cubicBezTo>
                      <a:pt x="1" y="61"/>
                      <a:pt x="1" y="90"/>
                      <a:pt x="1" y="90"/>
                    </a:cubicBezTo>
                    <a:cubicBezTo>
                      <a:pt x="6" y="109"/>
                      <a:pt x="32" y="109"/>
                      <a:pt x="45" y="109"/>
                    </a:cubicBezTo>
                    <a:cubicBezTo>
                      <a:pt x="58" y="109"/>
                      <a:pt x="76" y="103"/>
                      <a:pt x="79" y="90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79" y="74"/>
                      <a:pt x="79" y="34"/>
                      <a:pt x="77" y="27"/>
                    </a:cubicBezTo>
                  </a:path>
                </a:pathLst>
              </a:custGeom>
              <a:solidFill>
                <a:srgbClr val="6E5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50"/>
              <p:cNvSpPr>
                <a:spLocks/>
              </p:cNvSpPr>
              <p:nvPr/>
            </p:nvSpPr>
            <p:spPr bwMode="auto">
              <a:xfrm>
                <a:off x="9663113" y="1411288"/>
                <a:ext cx="157163" cy="41275"/>
              </a:xfrm>
              <a:custGeom>
                <a:avLst/>
                <a:gdLst>
                  <a:gd name="T0" fmla="*/ 15 w 15"/>
                  <a:gd name="T1" fmla="*/ 0 h 4"/>
                  <a:gd name="T2" fmla="*/ 8 w 15"/>
                  <a:gd name="T3" fmla="*/ 4 h 4"/>
                  <a:gd name="T4" fmla="*/ 0 w 15"/>
                  <a:gd name="T5" fmla="*/ 0 h 4"/>
                  <a:gd name="T6" fmla="*/ 15 w 1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">
                    <a:moveTo>
                      <a:pt x="15" y="0"/>
                    </a:moveTo>
                    <a:cubicBezTo>
                      <a:pt x="15" y="2"/>
                      <a:pt x="12" y="4"/>
                      <a:pt x="8" y="4"/>
                    </a:cubicBezTo>
                    <a:cubicBezTo>
                      <a:pt x="3" y="4"/>
                      <a:pt x="0" y="2"/>
                      <a:pt x="0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51"/>
              <p:cNvSpPr>
                <a:spLocks/>
              </p:cNvSpPr>
              <p:nvPr/>
            </p:nvSpPr>
            <p:spPr bwMode="auto">
              <a:xfrm>
                <a:off x="9324975" y="1192213"/>
                <a:ext cx="74613" cy="125412"/>
              </a:xfrm>
              <a:custGeom>
                <a:avLst/>
                <a:gdLst>
                  <a:gd name="T0" fmla="*/ 7 w 7"/>
                  <a:gd name="T1" fmla="*/ 0 h 12"/>
                  <a:gd name="T2" fmla="*/ 4 w 7"/>
                  <a:gd name="T3" fmla="*/ 4 h 12"/>
                  <a:gd name="T4" fmla="*/ 0 w 7"/>
                  <a:gd name="T5" fmla="*/ 8 h 12"/>
                  <a:gd name="T6" fmla="*/ 0 w 7"/>
                  <a:gd name="T7" fmla="*/ 12 h 12"/>
                  <a:gd name="T8" fmla="*/ 0 w 7"/>
                  <a:gd name="T9" fmla="*/ 12 h 12"/>
                  <a:gd name="T10" fmla="*/ 3 w 7"/>
                  <a:gd name="T11" fmla="*/ 11 h 12"/>
                  <a:gd name="T12" fmla="*/ 3 w 7"/>
                  <a:gd name="T13" fmla="*/ 11 h 12"/>
                  <a:gd name="T14" fmla="*/ 4 w 7"/>
                  <a:gd name="T15" fmla="*/ 10 h 12"/>
                  <a:gd name="T16" fmla="*/ 7 w 7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7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6"/>
                      <a:pt x="2" y="7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2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7" y="5"/>
                      <a:pt x="7" y="0"/>
                      <a:pt x="7" y="0"/>
                    </a:cubicBezTo>
                  </a:path>
                </a:pathLst>
              </a:custGeom>
              <a:solidFill>
                <a:srgbClr val="4B39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52"/>
              <p:cNvSpPr>
                <a:spLocks/>
              </p:cNvSpPr>
              <p:nvPr/>
            </p:nvSpPr>
            <p:spPr bwMode="auto">
              <a:xfrm>
                <a:off x="9263063" y="449263"/>
                <a:ext cx="936625" cy="679450"/>
              </a:xfrm>
              <a:custGeom>
                <a:avLst/>
                <a:gdLst>
                  <a:gd name="T0" fmla="*/ 88 w 89"/>
                  <a:gd name="T1" fmla="*/ 29 h 65"/>
                  <a:gd name="T2" fmla="*/ 46 w 89"/>
                  <a:gd name="T3" fmla="*/ 0 h 65"/>
                  <a:gd name="T4" fmla="*/ 46 w 89"/>
                  <a:gd name="T5" fmla="*/ 0 h 65"/>
                  <a:gd name="T6" fmla="*/ 46 w 89"/>
                  <a:gd name="T7" fmla="*/ 0 h 65"/>
                  <a:gd name="T8" fmla="*/ 45 w 89"/>
                  <a:gd name="T9" fmla="*/ 0 h 65"/>
                  <a:gd name="T10" fmla="*/ 44 w 89"/>
                  <a:gd name="T11" fmla="*/ 0 h 65"/>
                  <a:gd name="T12" fmla="*/ 43 w 89"/>
                  <a:gd name="T13" fmla="*/ 0 h 65"/>
                  <a:gd name="T14" fmla="*/ 43 w 89"/>
                  <a:gd name="T15" fmla="*/ 0 h 65"/>
                  <a:gd name="T16" fmla="*/ 2 w 89"/>
                  <a:gd name="T17" fmla="*/ 29 h 65"/>
                  <a:gd name="T18" fmla="*/ 2 w 89"/>
                  <a:gd name="T19" fmla="*/ 52 h 65"/>
                  <a:gd name="T20" fmla="*/ 5 w 89"/>
                  <a:gd name="T21" fmla="*/ 54 h 65"/>
                  <a:gd name="T22" fmla="*/ 5 w 89"/>
                  <a:gd name="T23" fmla="*/ 54 h 65"/>
                  <a:gd name="T24" fmla="*/ 11 w 89"/>
                  <a:gd name="T25" fmla="*/ 65 h 65"/>
                  <a:gd name="T26" fmla="*/ 12 w 89"/>
                  <a:gd name="T27" fmla="*/ 34 h 65"/>
                  <a:gd name="T28" fmla="*/ 45 w 89"/>
                  <a:gd name="T29" fmla="*/ 16 h 65"/>
                  <a:gd name="T30" fmla="*/ 78 w 89"/>
                  <a:gd name="T31" fmla="*/ 34 h 65"/>
                  <a:gd name="T32" fmla="*/ 79 w 89"/>
                  <a:gd name="T33" fmla="*/ 65 h 65"/>
                  <a:gd name="T34" fmla="*/ 84 w 89"/>
                  <a:gd name="T35" fmla="*/ 54 h 65"/>
                  <a:gd name="T36" fmla="*/ 84 w 89"/>
                  <a:gd name="T37" fmla="*/ 54 h 65"/>
                  <a:gd name="T38" fmla="*/ 88 w 89"/>
                  <a:gd name="T39" fmla="*/ 52 h 65"/>
                  <a:gd name="T40" fmla="*/ 88 w 89"/>
                  <a:gd name="T41" fmla="*/ 2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9" h="65">
                    <a:moveTo>
                      <a:pt x="88" y="29"/>
                    </a:moveTo>
                    <a:cubicBezTo>
                      <a:pt x="86" y="11"/>
                      <a:pt x="71" y="1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1"/>
                      <a:pt x="4" y="11"/>
                      <a:pt x="2" y="29"/>
                    </a:cubicBezTo>
                    <a:cubicBezTo>
                      <a:pt x="1" y="33"/>
                      <a:pt x="0" y="52"/>
                      <a:pt x="2" y="52"/>
                    </a:cubicBezTo>
                    <a:cubicBezTo>
                      <a:pt x="3" y="53"/>
                      <a:pt x="5" y="54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9" y="56"/>
                      <a:pt x="11" y="60"/>
                      <a:pt x="11" y="65"/>
                    </a:cubicBezTo>
                    <a:cubicBezTo>
                      <a:pt x="11" y="65"/>
                      <a:pt x="12" y="51"/>
                      <a:pt x="12" y="34"/>
                    </a:cubicBezTo>
                    <a:cubicBezTo>
                      <a:pt x="12" y="24"/>
                      <a:pt x="25" y="16"/>
                      <a:pt x="45" y="16"/>
                    </a:cubicBezTo>
                    <a:cubicBezTo>
                      <a:pt x="65" y="16"/>
                      <a:pt x="78" y="24"/>
                      <a:pt x="78" y="34"/>
                    </a:cubicBezTo>
                    <a:cubicBezTo>
                      <a:pt x="78" y="51"/>
                      <a:pt x="79" y="65"/>
                      <a:pt x="79" y="65"/>
                    </a:cubicBezTo>
                    <a:cubicBezTo>
                      <a:pt x="79" y="60"/>
                      <a:pt x="81" y="56"/>
                      <a:pt x="84" y="54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4" y="54"/>
                      <a:pt x="87" y="53"/>
                      <a:pt x="88" y="52"/>
                    </a:cubicBezTo>
                    <a:cubicBezTo>
                      <a:pt x="89" y="52"/>
                      <a:pt x="89" y="33"/>
                      <a:pt x="88" y="2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53"/>
              <p:cNvSpPr>
                <a:spLocks/>
              </p:cNvSpPr>
              <p:nvPr/>
            </p:nvSpPr>
            <p:spPr bwMode="auto">
              <a:xfrm>
                <a:off x="10072688" y="1192213"/>
                <a:ext cx="74613" cy="125412"/>
              </a:xfrm>
              <a:custGeom>
                <a:avLst/>
                <a:gdLst>
                  <a:gd name="T0" fmla="*/ 0 w 7"/>
                  <a:gd name="T1" fmla="*/ 0 h 12"/>
                  <a:gd name="T2" fmla="*/ 2 w 7"/>
                  <a:gd name="T3" fmla="*/ 4 h 12"/>
                  <a:gd name="T4" fmla="*/ 7 w 7"/>
                  <a:gd name="T5" fmla="*/ 8 h 12"/>
                  <a:gd name="T6" fmla="*/ 7 w 7"/>
                  <a:gd name="T7" fmla="*/ 12 h 12"/>
                  <a:gd name="T8" fmla="*/ 6 w 7"/>
                  <a:gd name="T9" fmla="*/ 12 h 12"/>
                  <a:gd name="T10" fmla="*/ 4 w 7"/>
                  <a:gd name="T11" fmla="*/ 11 h 12"/>
                  <a:gd name="T12" fmla="*/ 4 w 7"/>
                  <a:gd name="T13" fmla="*/ 11 h 12"/>
                  <a:gd name="T14" fmla="*/ 2 w 7"/>
                  <a:gd name="T15" fmla="*/ 10 h 12"/>
                  <a:gd name="T16" fmla="*/ 0 w 7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5" y="7"/>
                      <a:pt x="7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0" y="5"/>
                      <a:pt x="0" y="0"/>
                      <a:pt x="0" y="0"/>
                    </a:cubicBezTo>
                  </a:path>
                </a:pathLst>
              </a:custGeom>
              <a:solidFill>
                <a:srgbClr val="4B39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54"/>
              <p:cNvSpPr>
                <a:spLocks/>
              </p:cNvSpPr>
              <p:nvPr/>
            </p:nvSpPr>
            <p:spPr bwMode="auto">
              <a:xfrm>
                <a:off x="9220200" y="962025"/>
                <a:ext cx="188913" cy="323850"/>
              </a:xfrm>
              <a:custGeom>
                <a:avLst/>
                <a:gdLst>
                  <a:gd name="T0" fmla="*/ 16 w 18"/>
                  <a:gd name="T1" fmla="*/ 14 h 31"/>
                  <a:gd name="T2" fmla="*/ 12 w 18"/>
                  <a:gd name="T3" fmla="*/ 30 h 31"/>
                  <a:gd name="T4" fmla="*/ 2 w 18"/>
                  <a:gd name="T5" fmla="*/ 17 h 31"/>
                  <a:gd name="T6" fmla="*/ 5 w 18"/>
                  <a:gd name="T7" fmla="*/ 1 h 31"/>
                  <a:gd name="T8" fmla="*/ 16 w 18"/>
                  <a:gd name="T9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1">
                    <a:moveTo>
                      <a:pt x="16" y="14"/>
                    </a:moveTo>
                    <a:cubicBezTo>
                      <a:pt x="18" y="22"/>
                      <a:pt x="16" y="29"/>
                      <a:pt x="12" y="30"/>
                    </a:cubicBezTo>
                    <a:cubicBezTo>
                      <a:pt x="8" y="31"/>
                      <a:pt x="4" y="25"/>
                      <a:pt x="2" y="17"/>
                    </a:cubicBezTo>
                    <a:cubicBezTo>
                      <a:pt x="0" y="10"/>
                      <a:pt x="1" y="2"/>
                      <a:pt x="5" y="1"/>
                    </a:cubicBezTo>
                    <a:cubicBezTo>
                      <a:pt x="9" y="0"/>
                      <a:pt x="14" y="6"/>
                      <a:pt x="16" y="14"/>
                    </a:cubicBezTo>
                  </a:path>
                </a:pathLst>
              </a:custGeom>
              <a:solidFill>
                <a:srgbClr val="6E5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55"/>
              <p:cNvSpPr>
                <a:spLocks/>
              </p:cNvSpPr>
              <p:nvPr/>
            </p:nvSpPr>
            <p:spPr bwMode="auto">
              <a:xfrm>
                <a:off x="10063163" y="962025"/>
                <a:ext cx="188913" cy="323850"/>
              </a:xfrm>
              <a:custGeom>
                <a:avLst/>
                <a:gdLst>
                  <a:gd name="T0" fmla="*/ 2 w 18"/>
                  <a:gd name="T1" fmla="*/ 14 h 31"/>
                  <a:gd name="T2" fmla="*/ 5 w 18"/>
                  <a:gd name="T3" fmla="*/ 30 h 31"/>
                  <a:gd name="T4" fmla="*/ 16 w 18"/>
                  <a:gd name="T5" fmla="*/ 17 h 31"/>
                  <a:gd name="T6" fmla="*/ 12 w 18"/>
                  <a:gd name="T7" fmla="*/ 1 h 31"/>
                  <a:gd name="T8" fmla="*/ 2 w 18"/>
                  <a:gd name="T9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1">
                    <a:moveTo>
                      <a:pt x="2" y="14"/>
                    </a:moveTo>
                    <a:cubicBezTo>
                      <a:pt x="0" y="22"/>
                      <a:pt x="1" y="29"/>
                      <a:pt x="5" y="30"/>
                    </a:cubicBezTo>
                    <a:cubicBezTo>
                      <a:pt x="9" y="31"/>
                      <a:pt x="14" y="25"/>
                      <a:pt x="16" y="17"/>
                    </a:cubicBezTo>
                    <a:cubicBezTo>
                      <a:pt x="18" y="10"/>
                      <a:pt x="16" y="2"/>
                      <a:pt x="12" y="1"/>
                    </a:cubicBezTo>
                    <a:cubicBezTo>
                      <a:pt x="9" y="0"/>
                      <a:pt x="4" y="6"/>
                      <a:pt x="2" y="14"/>
                    </a:cubicBezTo>
                  </a:path>
                </a:pathLst>
              </a:custGeom>
              <a:solidFill>
                <a:srgbClr val="6E58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9388475" y="919163"/>
                <a:ext cx="1588" cy="42862"/>
              </a:xfrm>
              <a:prstGeom prst="rect">
                <a:avLst/>
              </a:prstGeom>
              <a:solidFill>
                <a:srgbClr val="4040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57"/>
              <p:cNvSpPr>
                <a:spLocks/>
              </p:cNvSpPr>
              <p:nvPr/>
            </p:nvSpPr>
            <p:spPr bwMode="auto">
              <a:xfrm>
                <a:off x="9378950" y="857250"/>
                <a:ext cx="704850" cy="428625"/>
              </a:xfrm>
              <a:custGeom>
                <a:avLst/>
                <a:gdLst>
                  <a:gd name="T0" fmla="*/ 34 w 67"/>
                  <a:gd name="T1" fmla="*/ 0 h 41"/>
                  <a:gd name="T2" fmla="*/ 34 w 67"/>
                  <a:gd name="T3" fmla="*/ 0 h 41"/>
                  <a:gd name="T4" fmla="*/ 1 w 67"/>
                  <a:gd name="T5" fmla="*/ 5 h 41"/>
                  <a:gd name="T6" fmla="*/ 1 w 67"/>
                  <a:gd name="T7" fmla="*/ 6 h 41"/>
                  <a:gd name="T8" fmla="*/ 1 w 67"/>
                  <a:gd name="T9" fmla="*/ 10 h 41"/>
                  <a:gd name="T10" fmla="*/ 1 w 67"/>
                  <a:gd name="T11" fmla="*/ 10 h 41"/>
                  <a:gd name="T12" fmla="*/ 0 w 67"/>
                  <a:gd name="T13" fmla="*/ 22 h 41"/>
                  <a:gd name="T14" fmla="*/ 1 w 67"/>
                  <a:gd name="T15" fmla="*/ 24 h 41"/>
                  <a:gd name="T16" fmla="*/ 2 w 67"/>
                  <a:gd name="T17" fmla="*/ 33 h 41"/>
                  <a:gd name="T18" fmla="*/ 2 w 67"/>
                  <a:gd name="T19" fmla="*/ 32 h 41"/>
                  <a:gd name="T20" fmla="*/ 1 w 67"/>
                  <a:gd name="T21" fmla="*/ 36 h 41"/>
                  <a:gd name="T22" fmla="*/ 5 w 67"/>
                  <a:gd name="T23" fmla="*/ 38 h 41"/>
                  <a:gd name="T24" fmla="*/ 24 w 67"/>
                  <a:gd name="T25" fmla="*/ 41 h 41"/>
                  <a:gd name="T26" fmla="*/ 26 w 67"/>
                  <a:gd name="T27" fmla="*/ 41 h 41"/>
                  <a:gd name="T28" fmla="*/ 30 w 67"/>
                  <a:gd name="T29" fmla="*/ 36 h 41"/>
                  <a:gd name="T30" fmla="*/ 32 w 67"/>
                  <a:gd name="T31" fmla="*/ 30 h 41"/>
                  <a:gd name="T32" fmla="*/ 32 w 67"/>
                  <a:gd name="T33" fmla="*/ 30 h 41"/>
                  <a:gd name="T34" fmla="*/ 32 w 67"/>
                  <a:gd name="T35" fmla="*/ 30 h 41"/>
                  <a:gd name="T36" fmla="*/ 34 w 67"/>
                  <a:gd name="T37" fmla="*/ 30 h 41"/>
                  <a:gd name="T38" fmla="*/ 35 w 67"/>
                  <a:gd name="T39" fmla="*/ 30 h 41"/>
                  <a:gd name="T40" fmla="*/ 35 w 67"/>
                  <a:gd name="T41" fmla="*/ 30 h 41"/>
                  <a:gd name="T42" fmla="*/ 35 w 67"/>
                  <a:gd name="T43" fmla="*/ 30 h 41"/>
                  <a:gd name="T44" fmla="*/ 37 w 67"/>
                  <a:gd name="T45" fmla="*/ 36 h 41"/>
                  <a:gd name="T46" fmla="*/ 41 w 67"/>
                  <a:gd name="T47" fmla="*/ 41 h 41"/>
                  <a:gd name="T48" fmla="*/ 43 w 67"/>
                  <a:gd name="T49" fmla="*/ 41 h 41"/>
                  <a:gd name="T50" fmla="*/ 62 w 67"/>
                  <a:gd name="T51" fmla="*/ 38 h 41"/>
                  <a:gd name="T52" fmla="*/ 66 w 67"/>
                  <a:gd name="T53" fmla="*/ 36 h 41"/>
                  <a:gd name="T54" fmla="*/ 66 w 67"/>
                  <a:gd name="T55" fmla="*/ 32 h 41"/>
                  <a:gd name="T56" fmla="*/ 66 w 67"/>
                  <a:gd name="T57" fmla="*/ 33 h 41"/>
                  <a:gd name="T58" fmla="*/ 67 w 67"/>
                  <a:gd name="T59" fmla="*/ 24 h 41"/>
                  <a:gd name="T60" fmla="*/ 67 w 67"/>
                  <a:gd name="T61" fmla="*/ 22 h 41"/>
                  <a:gd name="T62" fmla="*/ 67 w 67"/>
                  <a:gd name="T63" fmla="*/ 5 h 41"/>
                  <a:gd name="T64" fmla="*/ 34 w 67"/>
                  <a:gd name="T6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" h="41">
                    <a:moveTo>
                      <a:pt x="34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29" y="0"/>
                      <a:pt x="11" y="0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5"/>
                      <a:pt x="0" y="19"/>
                      <a:pt x="0" y="22"/>
                    </a:cubicBezTo>
                    <a:cubicBezTo>
                      <a:pt x="0" y="23"/>
                      <a:pt x="1" y="23"/>
                      <a:pt x="1" y="24"/>
                    </a:cubicBezTo>
                    <a:cubicBezTo>
                      <a:pt x="2" y="27"/>
                      <a:pt x="2" y="30"/>
                      <a:pt x="2" y="33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4"/>
                      <a:pt x="1" y="36"/>
                    </a:cubicBezTo>
                    <a:cubicBezTo>
                      <a:pt x="2" y="37"/>
                      <a:pt x="3" y="38"/>
                      <a:pt x="5" y="38"/>
                    </a:cubicBezTo>
                    <a:cubicBezTo>
                      <a:pt x="13" y="40"/>
                      <a:pt x="21" y="41"/>
                      <a:pt x="24" y="41"/>
                    </a:cubicBezTo>
                    <a:cubicBezTo>
                      <a:pt x="25" y="41"/>
                      <a:pt x="26" y="41"/>
                      <a:pt x="26" y="41"/>
                    </a:cubicBezTo>
                    <a:cubicBezTo>
                      <a:pt x="29" y="40"/>
                      <a:pt x="30" y="38"/>
                      <a:pt x="30" y="36"/>
                    </a:cubicBezTo>
                    <a:cubicBezTo>
                      <a:pt x="30" y="34"/>
                      <a:pt x="32" y="30"/>
                      <a:pt x="32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30"/>
                      <a:pt x="33" y="30"/>
                      <a:pt x="34" y="30"/>
                    </a:cubicBezTo>
                    <a:cubicBezTo>
                      <a:pt x="34" y="30"/>
                      <a:pt x="35" y="30"/>
                      <a:pt x="35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0"/>
                      <a:pt x="37" y="34"/>
                      <a:pt x="37" y="36"/>
                    </a:cubicBezTo>
                    <a:cubicBezTo>
                      <a:pt x="37" y="38"/>
                      <a:pt x="38" y="40"/>
                      <a:pt x="41" y="41"/>
                    </a:cubicBezTo>
                    <a:cubicBezTo>
                      <a:pt x="41" y="41"/>
                      <a:pt x="42" y="41"/>
                      <a:pt x="43" y="41"/>
                    </a:cubicBezTo>
                    <a:cubicBezTo>
                      <a:pt x="46" y="41"/>
                      <a:pt x="54" y="40"/>
                      <a:pt x="62" y="38"/>
                    </a:cubicBezTo>
                    <a:cubicBezTo>
                      <a:pt x="64" y="38"/>
                      <a:pt x="65" y="37"/>
                      <a:pt x="66" y="36"/>
                    </a:cubicBezTo>
                    <a:cubicBezTo>
                      <a:pt x="66" y="34"/>
                      <a:pt x="66" y="32"/>
                      <a:pt x="66" y="32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30"/>
                      <a:pt x="66" y="27"/>
                      <a:pt x="67" y="24"/>
                    </a:cubicBezTo>
                    <a:cubicBezTo>
                      <a:pt x="67" y="23"/>
                      <a:pt x="67" y="23"/>
                      <a:pt x="67" y="22"/>
                    </a:cubicBezTo>
                    <a:cubicBezTo>
                      <a:pt x="67" y="18"/>
                      <a:pt x="67" y="12"/>
                      <a:pt x="67" y="5"/>
                    </a:cubicBezTo>
                    <a:cubicBezTo>
                      <a:pt x="57" y="0"/>
                      <a:pt x="38" y="0"/>
                      <a:pt x="34" y="0"/>
                    </a:cubicBezTo>
                  </a:path>
                </a:pathLst>
              </a:custGeom>
              <a:solidFill>
                <a:srgbClr val="2E2C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58"/>
              <p:cNvSpPr>
                <a:spLocks/>
              </p:cNvSpPr>
              <p:nvPr/>
            </p:nvSpPr>
            <p:spPr bwMode="auto">
              <a:xfrm>
                <a:off x="9388475" y="1192213"/>
                <a:ext cx="11113" cy="41275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2"/>
                      <a:pt x="1" y="0"/>
                      <a:pt x="1" y="0"/>
                    </a:cubicBezTo>
                  </a:path>
                </a:pathLst>
              </a:custGeom>
              <a:solidFill>
                <a:srgbClr val="2120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59"/>
              <p:cNvSpPr>
                <a:spLocks noEditPoints="1"/>
              </p:cNvSpPr>
              <p:nvPr/>
            </p:nvSpPr>
            <p:spPr bwMode="auto">
              <a:xfrm>
                <a:off x="9324975" y="909638"/>
                <a:ext cx="811213" cy="177800"/>
              </a:xfrm>
              <a:custGeom>
                <a:avLst/>
                <a:gdLst>
                  <a:gd name="T0" fmla="*/ 72 w 77"/>
                  <a:gd name="T1" fmla="*/ 0 h 17"/>
                  <a:gd name="T2" fmla="*/ 72 w 77"/>
                  <a:gd name="T3" fmla="*/ 17 h 17"/>
                  <a:gd name="T4" fmla="*/ 77 w 77"/>
                  <a:gd name="T5" fmla="*/ 9 h 17"/>
                  <a:gd name="T6" fmla="*/ 77 w 77"/>
                  <a:gd name="T7" fmla="*/ 3 h 17"/>
                  <a:gd name="T8" fmla="*/ 72 w 77"/>
                  <a:gd name="T9" fmla="*/ 0 h 17"/>
                  <a:gd name="T10" fmla="*/ 6 w 77"/>
                  <a:gd name="T11" fmla="*/ 0 h 17"/>
                  <a:gd name="T12" fmla="*/ 0 w 77"/>
                  <a:gd name="T13" fmla="*/ 3 h 17"/>
                  <a:gd name="T14" fmla="*/ 0 w 77"/>
                  <a:gd name="T15" fmla="*/ 8 h 17"/>
                  <a:gd name="T16" fmla="*/ 5 w 77"/>
                  <a:gd name="T17" fmla="*/ 17 h 17"/>
                  <a:gd name="T18" fmla="*/ 6 w 77"/>
                  <a:gd name="T19" fmla="*/ 5 h 17"/>
                  <a:gd name="T20" fmla="*/ 6 w 77"/>
                  <a:gd name="T21" fmla="*/ 1 h 17"/>
                  <a:gd name="T22" fmla="*/ 6 w 77"/>
                  <a:gd name="T2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17">
                    <a:moveTo>
                      <a:pt x="72" y="0"/>
                    </a:moveTo>
                    <a:cubicBezTo>
                      <a:pt x="72" y="7"/>
                      <a:pt x="72" y="13"/>
                      <a:pt x="72" y="17"/>
                    </a:cubicBezTo>
                    <a:cubicBezTo>
                      <a:pt x="73" y="14"/>
                      <a:pt x="75" y="11"/>
                      <a:pt x="77" y="9"/>
                    </a:cubicBezTo>
                    <a:cubicBezTo>
                      <a:pt x="77" y="5"/>
                      <a:pt x="77" y="3"/>
                      <a:pt x="77" y="3"/>
                    </a:cubicBezTo>
                    <a:cubicBezTo>
                      <a:pt x="76" y="2"/>
                      <a:pt x="74" y="1"/>
                      <a:pt x="72" y="0"/>
                    </a:cubicBezTo>
                    <a:moveTo>
                      <a:pt x="6" y="0"/>
                    </a:moveTo>
                    <a:cubicBezTo>
                      <a:pt x="3" y="0"/>
                      <a:pt x="2" y="1"/>
                      <a:pt x="0" y="3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2" y="10"/>
                      <a:pt x="4" y="13"/>
                      <a:pt x="5" y="17"/>
                    </a:cubicBezTo>
                    <a:cubicBezTo>
                      <a:pt x="5" y="14"/>
                      <a:pt x="5" y="10"/>
                      <a:pt x="6" y="5"/>
                    </a:cubicBezTo>
                    <a:cubicBezTo>
                      <a:pt x="6" y="4"/>
                      <a:pt x="6" y="2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60"/>
              <p:cNvSpPr>
                <a:spLocks/>
              </p:cNvSpPr>
              <p:nvPr/>
            </p:nvSpPr>
            <p:spPr bwMode="auto">
              <a:xfrm>
                <a:off x="10072688" y="1192213"/>
                <a:ext cx="11113" cy="41275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4 h 4"/>
                  <a:gd name="T6" fmla="*/ 0 w 1"/>
                  <a:gd name="T7" fmla="*/ 1 h 4"/>
                  <a:gd name="T8" fmla="*/ 0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0"/>
                      <a:pt x="0" y="2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2120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Freeform 61"/>
              <p:cNvSpPr>
                <a:spLocks/>
              </p:cNvSpPr>
              <p:nvPr/>
            </p:nvSpPr>
            <p:spPr bwMode="auto">
              <a:xfrm>
                <a:off x="9324975" y="992188"/>
                <a:ext cx="74613" cy="241300"/>
              </a:xfrm>
              <a:custGeom>
                <a:avLst/>
                <a:gdLst>
                  <a:gd name="T0" fmla="*/ 0 w 7"/>
                  <a:gd name="T1" fmla="*/ 0 h 23"/>
                  <a:gd name="T2" fmla="*/ 6 w 7"/>
                  <a:gd name="T3" fmla="*/ 23 h 23"/>
                  <a:gd name="T4" fmla="*/ 7 w 7"/>
                  <a:gd name="T5" fmla="*/ 20 h 23"/>
                  <a:gd name="T6" fmla="*/ 6 w 7"/>
                  <a:gd name="T7" fmla="*/ 11 h 23"/>
                  <a:gd name="T8" fmla="*/ 5 w 7"/>
                  <a:gd name="T9" fmla="*/ 9 h 23"/>
                  <a:gd name="T10" fmla="*/ 0 w 7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3">
                    <a:moveTo>
                      <a:pt x="0" y="0"/>
                    </a:moveTo>
                    <a:cubicBezTo>
                      <a:pt x="0" y="7"/>
                      <a:pt x="1" y="18"/>
                      <a:pt x="6" y="23"/>
                    </a:cubicBezTo>
                    <a:cubicBezTo>
                      <a:pt x="6" y="22"/>
                      <a:pt x="6" y="21"/>
                      <a:pt x="7" y="20"/>
                    </a:cubicBezTo>
                    <a:cubicBezTo>
                      <a:pt x="7" y="17"/>
                      <a:pt x="7" y="14"/>
                      <a:pt x="6" y="11"/>
                    </a:cubicBezTo>
                    <a:cubicBezTo>
                      <a:pt x="6" y="10"/>
                      <a:pt x="5" y="10"/>
                      <a:pt x="5" y="9"/>
                    </a:cubicBezTo>
                    <a:cubicBezTo>
                      <a:pt x="4" y="5"/>
                      <a:pt x="2" y="2"/>
                      <a:pt x="0" y="0"/>
                    </a:cubicBezTo>
                  </a:path>
                </a:pathLst>
              </a:custGeom>
              <a:solidFill>
                <a:srgbClr val="2E2C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62"/>
              <p:cNvSpPr>
                <a:spLocks/>
              </p:cNvSpPr>
              <p:nvPr/>
            </p:nvSpPr>
            <p:spPr bwMode="auto">
              <a:xfrm>
                <a:off x="10072688" y="1003300"/>
                <a:ext cx="63500" cy="230187"/>
              </a:xfrm>
              <a:custGeom>
                <a:avLst/>
                <a:gdLst>
                  <a:gd name="T0" fmla="*/ 6 w 6"/>
                  <a:gd name="T1" fmla="*/ 0 h 22"/>
                  <a:gd name="T2" fmla="*/ 1 w 6"/>
                  <a:gd name="T3" fmla="*/ 8 h 22"/>
                  <a:gd name="T4" fmla="*/ 1 w 6"/>
                  <a:gd name="T5" fmla="*/ 10 h 22"/>
                  <a:gd name="T6" fmla="*/ 0 w 6"/>
                  <a:gd name="T7" fmla="*/ 19 h 22"/>
                  <a:gd name="T8" fmla="*/ 1 w 6"/>
                  <a:gd name="T9" fmla="*/ 22 h 22"/>
                  <a:gd name="T10" fmla="*/ 6 w 6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2">
                    <a:moveTo>
                      <a:pt x="6" y="0"/>
                    </a:moveTo>
                    <a:cubicBezTo>
                      <a:pt x="4" y="2"/>
                      <a:pt x="2" y="5"/>
                      <a:pt x="1" y="8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0" y="13"/>
                      <a:pt x="0" y="16"/>
                      <a:pt x="0" y="19"/>
                    </a:cubicBezTo>
                    <a:cubicBezTo>
                      <a:pt x="0" y="20"/>
                      <a:pt x="0" y="21"/>
                      <a:pt x="1" y="22"/>
                    </a:cubicBezTo>
                    <a:cubicBezTo>
                      <a:pt x="5" y="17"/>
                      <a:pt x="6" y="6"/>
                      <a:pt x="6" y="0"/>
                    </a:cubicBezTo>
                  </a:path>
                </a:pathLst>
              </a:custGeom>
              <a:solidFill>
                <a:srgbClr val="2E2C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63"/>
              <p:cNvSpPr>
                <a:spLocks/>
              </p:cNvSpPr>
              <p:nvPr/>
            </p:nvSpPr>
            <p:spPr bwMode="auto">
              <a:xfrm>
                <a:off x="9304338" y="857250"/>
                <a:ext cx="852488" cy="134937"/>
              </a:xfrm>
              <a:custGeom>
                <a:avLst/>
                <a:gdLst>
                  <a:gd name="T0" fmla="*/ 0 w 81"/>
                  <a:gd name="T1" fmla="*/ 13 h 13"/>
                  <a:gd name="T2" fmla="*/ 41 w 81"/>
                  <a:gd name="T3" fmla="*/ 5 h 13"/>
                  <a:gd name="T4" fmla="*/ 81 w 81"/>
                  <a:gd name="T5" fmla="*/ 13 h 13"/>
                  <a:gd name="T6" fmla="*/ 81 w 81"/>
                  <a:gd name="T7" fmla="*/ 8 h 13"/>
                  <a:gd name="T8" fmla="*/ 40 w 81"/>
                  <a:gd name="T9" fmla="*/ 0 h 13"/>
                  <a:gd name="T10" fmla="*/ 0 w 81"/>
                  <a:gd name="T11" fmla="*/ 8 h 13"/>
                  <a:gd name="T12" fmla="*/ 0 w 81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13">
                    <a:moveTo>
                      <a:pt x="0" y="13"/>
                    </a:moveTo>
                    <a:cubicBezTo>
                      <a:pt x="8" y="5"/>
                      <a:pt x="35" y="5"/>
                      <a:pt x="41" y="5"/>
                    </a:cubicBezTo>
                    <a:cubicBezTo>
                      <a:pt x="47" y="5"/>
                      <a:pt x="73" y="5"/>
                      <a:pt x="81" y="13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72" y="1"/>
                      <a:pt x="46" y="0"/>
                      <a:pt x="40" y="0"/>
                    </a:cubicBezTo>
                    <a:cubicBezTo>
                      <a:pt x="34" y="0"/>
                      <a:pt x="8" y="1"/>
                      <a:pt x="0" y="8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091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527800" y="3994753"/>
              <a:ext cx="3240121" cy="2863247"/>
              <a:chOff x="7045326" y="4452083"/>
              <a:chExt cx="2722595" cy="2405917"/>
            </a:xfrm>
          </p:grpSpPr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7045326" y="5357845"/>
                <a:ext cx="2124953" cy="148747"/>
              </a:xfrm>
              <a:prstGeom prst="rect">
                <a:avLst/>
              </a:prstGeom>
              <a:solidFill>
                <a:srgbClr val="985F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22"/>
              <p:cNvSpPr>
                <a:spLocks noChangeArrowheads="1"/>
              </p:cNvSpPr>
              <p:nvPr/>
            </p:nvSpPr>
            <p:spPr bwMode="auto">
              <a:xfrm>
                <a:off x="8431858" y="5498622"/>
                <a:ext cx="140777" cy="1359378"/>
              </a:xfrm>
              <a:prstGeom prst="rect">
                <a:avLst/>
              </a:prstGeom>
              <a:solidFill>
                <a:srgbClr val="523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23"/>
              <p:cNvSpPr>
                <a:spLocks/>
              </p:cNvSpPr>
              <p:nvPr/>
            </p:nvSpPr>
            <p:spPr bwMode="auto">
              <a:xfrm>
                <a:off x="7045326" y="5498622"/>
                <a:ext cx="2124953" cy="1359378"/>
              </a:xfrm>
              <a:custGeom>
                <a:avLst/>
                <a:gdLst>
                  <a:gd name="T0" fmla="*/ 0 w 800"/>
                  <a:gd name="T1" fmla="*/ 477 h 477"/>
                  <a:gd name="T2" fmla="*/ 50 w 800"/>
                  <a:gd name="T3" fmla="*/ 477 h 477"/>
                  <a:gd name="T4" fmla="*/ 50 w 800"/>
                  <a:gd name="T5" fmla="*/ 50 h 477"/>
                  <a:gd name="T6" fmla="*/ 800 w 800"/>
                  <a:gd name="T7" fmla="*/ 50 h 477"/>
                  <a:gd name="T8" fmla="*/ 800 w 800"/>
                  <a:gd name="T9" fmla="*/ 0 h 477"/>
                  <a:gd name="T10" fmla="*/ 0 w 800"/>
                  <a:gd name="T11" fmla="*/ 0 h 477"/>
                  <a:gd name="T12" fmla="*/ 0 w 800"/>
                  <a:gd name="T13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0" h="477">
                    <a:moveTo>
                      <a:pt x="0" y="477"/>
                    </a:moveTo>
                    <a:lnTo>
                      <a:pt x="50" y="477"/>
                    </a:lnTo>
                    <a:lnTo>
                      <a:pt x="50" y="50"/>
                    </a:lnTo>
                    <a:lnTo>
                      <a:pt x="800" y="50"/>
                    </a:lnTo>
                    <a:lnTo>
                      <a:pt x="800" y="0"/>
                    </a:lnTo>
                    <a:lnTo>
                      <a:pt x="0" y="0"/>
                    </a:lnTo>
                    <a:lnTo>
                      <a:pt x="0" y="477"/>
                    </a:lnTo>
                    <a:close/>
                  </a:path>
                </a:pathLst>
              </a:custGeom>
              <a:solidFill>
                <a:srgbClr val="6E45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24"/>
              <p:cNvSpPr>
                <a:spLocks noChangeArrowheads="1"/>
              </p:cNvSpPr>
              <p:nvPr/>
            </p:nvSpPr>
            <p:spPr bwMode="auto">
              <a:xfrm>
                <a:off x="8822317" y="5357845"/>
                <a:ext cx="945604" cy="148747"/>
              </a:xfrm>
              <a:prstGeom prst="rect">
                <a:avLst/>
              </a:prstGeom>
              <a:solidFill>
                <a:srgbClr val="6E45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Freeform 25"/>
              <p:cNvSpPr>
                <a:spLocks/>
              </p:cNvSpPr>
              <p:nvPr/>
            </p:nvSpPr>
            <p:spPr bwMode="auto">
              <a:xfrm>
                <a:off x="8822317" y="5498622"/>
                <a:ext cx="945604" cy="1359378"/>
              </a:xfrm>
              <a:custGeom>
                <a:avLst/>
                <a:gdLst>
                  <a:gd name="T0" fmla="*/ 0 w 356"/>
                  <a:gd name="T1" fmla="*/ 477 h 477"/>
                  <a:gd name="T2" fmla="*/ 50 w 356"/>
                  <a:gd name="T3" fmla="*/ 477 h 477"/>
                  <a:gd name="T4" fmla="*/ 50 w 356"/>
                  <a:gd name="T5" fmla="*/ 50 h 477"/>
                  <a:gd name="T6" fmla="*/ 303 w 356"/>
                  <a:gd name="T7" fmla="*/ 50 h 477"/>
                  <a:gd name="T8" fmla="*/ 303 w 356"/>
                  <a:gd name="T9" fmla="*/ 477 h 477"/>
                  <a:gd name="T10" fmla="*/ 356 w 356"/>
                  <a:gd name="T11" fmla="*/ 477 h 477"/>
                  <a:gd name="T12" fmla="*/ 356 w 356"/>
                  <a:gd name="T13" fmla="*/ 0 h 477"/>
                  <a:gd name="T14" fmla="*/ 0 w 356"/>
                  <a:gd name="T15" fmla="*/ 0 h 477"/>
                  <a:gd name="T16" fmla="*/ 0 w 356"/>
                  <a:gd name="T17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6" h="477">
                    <a:moveTo>
                      <a:pt x="0" y="477"/>
                    </a:moveTo>
                    <a:lnTo>
                      <a:pt x="50" y="477"/>
                    </a:lnTo>
                    <a:lnTo>
                      <a:pt x="50" y="50"/>
                    </a:lnTo>
                    <a:lnTo>
                      <a:pt x="303" y="50"/>
                    </a:lnTo>
                    <a:lnTo>
                      <a:pt x="303" y="477"/>
                    </a:lnTo>
                    <a:lnTo>
                      <a:pt x="356" y="477"/>
                    </a:lnTo>
                    <a:lnTo>
                      <a:pt x="356" y="0"/>
                    </a:lnTo>
                    <a:lnTo>
                      <a:pt x="0" y="0"/>
                    </a:lnTo>
                    <a:lnTo>
                      <a:pt x="0" y="477"/>
                    </a:lnTo>
                    <a:close/>
                  </a:path>
                </a:pathLst>
              </a:custGeom>
              <a:solidFill>
                <a:srgbClr val="5230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26"/>
              <p:cNvSpPr>
                <a:spLocks/>
              </p:cNvSpPr>
              <p:nvPr/>
            </p:nvSpPr>
            <p:spPr bwMode="auto">
              <a:xfrm>
                <a:off x="8697477" y="5233003"/>
                <a:ext cx="783576" cy="132810"/>
              </a:xfrm>
              <a:custGeom>
                <a:avLst/>
                <a:gdLst>
                  <a:gd name="T0" fmla="*/ 9 w 106"/>
                  <a:gd name="T1" fmla="*/ 0 h 18"/>
                  <a:gd name="T2" fmla="*/ 61 w 106"/>
                  <a:gd name="T3" fmla="*/ 0 h 18"/>
                  <a:gd name="T4" fmla="*/ 98 w 106"/>
                  <a:gd name="T5" fmla="*/ 7 h 18"/>
                  <a:gd name="T6" fmla="*/ 105 w 106"/>
                  <a:gd name="T7" fmla="*/ 17 h 18"/>
                  <a:gd name="T8" fmla="*/ 69 w 106"/>
                  <a:gd name="T9" fmla="*/ 11 h 18"/>
                  <a:gd name="T10" fmla="*/ 59 w 106"/>
                  <a:gd name="T11" fmla="*/ 17 h 18"/>
                  <a:gd name="T12" fmla="*/ 7 w 106"/>
                  <a:gd name="T13" fmla="*/ 17 h 18"/>
                  <a:gd name="T14" fmla="*/ 0 w 106"/>
                  <a:gd name="T15" fmla="*/ 8 h 18"/>
                  <a:gd name="T16" fmla="*/ 0 w 106"/>
                  <a:gd name="T17" fmla="*/ 8 h 18"/>
                  <a:gd name="T18" fmla="*/ 9 w 106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6" h="18">
                    <a:moveTo>
                      <a:pt x="9" y="0"/>
                    </a:moveTo>
                    <a:cubicBezTo>
                      <a:pt x="18" y="0"/>
                      <a:pt x="61" y="0"/>
                      <a:pt x="61" y="0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103" y="8"/>
                      <a:pt x="106" y="12"/>
                      <a:pt x="105" y="17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8" y="15"/>
                      <a:pt x="63" y="18"/>
                      <a:pt x="59" y="17"/>
                    </a:cubicBezTo>
                    <a:cubicBezTo>
                      <a:pt x="59" y="17"/>
                      <a:pt x="13" y="17"/>
                      <a:pt x="7" y="17"/>
                    </a:cubicBezTo>
                    <a:cubicBezTo>
                      <a:pt x="3" y="17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0"/>
                      <a:pt x="9" y="0"/>
                    </a:cubicBezTo>
                    <a:close/>
                  </a:path>
                </a:pathLst>
              </a:custGeom>
              <a:solidFill>
                <a:srgbClr val="BCC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27"/>
              <p:cNvSpPr>
                <a:spLocks/>
              </p:cNvSpPr>
              <p:nvPr/>
            </p:nvSpPr>
            <p:spPr bwMode="auto">
              <a:xfrm>
                <a:off x="9082624" y="5217066"/>
                <a:ext cx="390459" cy="148747"/>
              </a:xfrm>
              <a:custGeom>
                <a:avLst/>
                <a:gdLst>
                  <a:gd name="T0" fmla="*/ 0 w 53"/>
                  <a:gd name="T1" fmla="*/ 10 h 20"/>
                  <a:gd name="T2" fmla="*/ 10 w 53"/>
                  <a:gd name="T3" fmla="*/ 2 h 20"/>
                  <a:gd name="T4" fmla="*/ 46 w 53"/>
                  <a:gd name="T5" fmla="*/ 9 h 20"/>
                  <a:gd name="T6" fmla="*/ 51 w 53"/>
                  <a:gd name="T7" fmla="*/ 13 h 20"/>
                  <a:gd name="T8" fmla="*/ 53 w 53"/>
                  <a:gd name="T9" fmla="*/ 19 h 20"/>
                  <a:gd name="T10" fmla="*/ 17 w 53"/>
                  <a:gd name="T11" fmla="*/ 13 h 20"/>
                  <a:gd name="T12" fmla="*/ 7 w 53"/>
                  <a:gd name="T13" fmla="*/ 19 h 20"/>
                  <a:gd name="T14" fmla="*/ 0 w 53"/>
                  <a:gd name="T15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20">
                    <a:moveTo>
                      <a:pt x="0" y="10"/>
                    </a:moveTo>
                    <a:cubicBezTo>
                      <a:pt x="0" y="10"/>
                      <a:pt x="0" y="0"/>
                      <a:pt x="10" y="2"/>
                    </a:cubicBezTo>
                    <a:cubicBezTo>
                      <a:pt x="16" y="3"/>
                      <a:pt x="35" y="7"/>
                      <a:pt x="46" y="9"/>
                    </a:cubicBezTo>
                    <a:cubicBezTo>
                      <a:pt x="48" y="9"/>
                      <a:pt x="50" y="11"/>
                      <a:pt x="51" y="13"/>
                    </a:cubicBezTo>
                    <a:cubicBezTo>
                      <a:pt x="53" y="15"/>
                      <a:pt x="53" y="17"/>
                      <a:pt x="53" y="1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7"/>
                      <a:pt x="11" y="20"/>
                      <a:pt x="7" y="19"/>
                    </a:cubicBezTo>
                    <a:cubicBezTo>
                      <a:pt x="3" y="19"/>
                      <a:pt x="0" y="15"/>
                      <a:pt x="0" y="10"/>
                    </a:cubicBezTo>
                    <a:close/>
                  </a:path>
                </a:pathLst>
              </a:custGeom>
              <a:solidFill>
                <a:srgbClr val="F3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28"/>
              <p:cNvSpPr>
                <a:spLocks noChangeArrowheads="1"/>
              </p:cNvSpPr>
              <p:nvPr/>
            </p:nvSpPr>
            <p:spPr bwMode="auto">
              <a:xfrm>
                <a:off x="9103873" y="5254252"/>
                <a:ext cx="82341" cy="87655"/>
              </a:xfrm>
              <a:prstGeom prst="ellipse">
                <a:avLst/>
              </a:prstGeom>
              <a:solidFill>
                <a:srgbClr val="BCC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29"/>
              <p:cNvSpPr>
                <a:spLocks/>
              </p:cNvSpPr>
              <p:nvPr/>
            </p:nvSpPr>
            <p:spPr bwMode="auto">
              <a:xfrm>
                <a:off x="8801067" y="4452083"/>
                <a:ext cx="244370" cy="913730"/>
              </a:xfrm>
              <a:custGeom>
                <a:avLst/>
                <a:gdLst>
                  <a:gd name="T0" fmla="*/ 12 w 33"/>
                  <a:gd name="T1" fmla="*/ 1 h 124"/>
                  <a:gd name="T2" fmla="*/ 20 w 33"/>
                  <a:gd name="T3" fmla="*/ 11 h 124"/>
                  <a:gd name="T4" fmla="*/ 31 w 33"/>
                  <a:gd name="T5" fmla="*/ 111 h 124"/>
                  <a:gd name="T6" fmla="*/ 24 w 33"/>
                  <a:gd name="T7" fmla="*/ 123 h 124"/>
                  <a:gd name="T8" fmla="*/ 14 w 33"/>
                  <a:gd name="T9" fmla="*/ 123 h 124"/>
                  <a:gd name="T10" fmla="*/ 0 w 33"/>
                  <a:gd name="T11" fmla="*/ 0 h 124"/>
                  <a:gd name="T12" fmla="*/ 12 w 33"/>
                  <a:gd name="T13" fmla="*/ 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24">
                    <a:moveTo>
                      <a:pt x="12" y="1"/>
                    </a:moveTo>
                    <a:cubicBezTo>
                      <a:pt x="16" y="1"/>
                      <a:pt x="20" y="4"/>
                      <a:pt x="20" y="1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3" y="119"/>
                      <a:pt x="29" y="124"/>
                      <a:pt x="24" y="123"/>
                    </a:cubicBezTo>
                    <a:cubicBezTo>
                      <a:pt x="14" y="123"/>
                      <a:pt x="14" y="123"/>
                      <a:pt x="14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F3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30"/>
              <p:cNvSpPr>
                <a:spLocks/>
              </p:cNvSpPr>
              <p:nvPr/>
            </p:nvSpPr>
            <p:spPr bwMode="auto">
              <a:xfrm>
                <a:off x="7820934" y="4452083"/>
                <a:ext cx="1142162" cy="905762"/>
              </a:xfrm>
              <a:custGeom>
                <a:avLst/>
                <a:gdLst>
                  <a:gd name="T0" fmla="*/ 9 w 155"/>
                  <a:gd name="T1" fmla="*/ 0 h 123"/>
                  <a:gd name="T2" fmla="*/ 132 w 155"/>
                  <a:gd name="T3" fmla="*/ 0 h 123"/>
                  <a:gd name="T4" fmla="*/ 142 w 155"/>
                  <a:gd name="T5" fmla="*/ 9 h 123"/>
                  <a:gd name="T6" fmla="*/ 154 w 155"/>
                  <a:gd name="T7" fmla="*/ 112 h 123"/>
                  <a:gd name="T8" fmla="*/ 144 w 155"/>
                  <a:gd name="T9" fmla="*/ 123 h 123"/>
                  <a:gd name="T10" fmla="*/ 21 w 155"/>
                  <a:gd name="T11" fmla="*/ 123 h 123"/>
                  <a:gd name="T12" fmla="*/ 13 w 155"/>
                  <a:gd name="T13" fmla="*/ 116 h 123"/>
                  <a:gd name="T14" fmla="*/ 1 w 155"/>
                  <a:gd name="T15" fmla="*/ 10 h 123"/>
                  <a:gd name="T16" fmla="*/ 9 w 155"/>
                  <a:gd name="T17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5" h="123">
                    <a:moveTo>
                      <a:pt x="9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7" y="0"/>
                      <a:pt x="142" y="4"/>
                      <a:pt x="142" y="9"/>
                    </a:cubicBezTo>
                    <a:cubicBezTo>
                      <a:pt x="154" y="112"/>
                      <a:pt x="154" y="112"/>
                      <a:pt x="154" y="112"/>
                    </a:cubicBezTo>
                    <a:cubicBezTo>
                      <a:pt x="155" y="118"/>
                      <a:pt x="150" y="123"/>
                      <a:pt x="144" y="123"/>
                    </a:cubicBezTo>
                    <a:cubicBezTo>
                      <a:pt x="21" y="123"/>
                      <a:pt x="21" y="123"/>
                      <a:pt x="21" y="123"/>
                    </a:cubicBezTo>
                    <a:cubicBezTo>
                      <a:pt x="17" y="123"/>
                      <a:pt x="13" y="120"/>
                      <a:pt x="13" y="116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5"/>
                      <a:pt x="4" y="0"/>
                      <a:pt x="9" y="0"/>
                    </a:cubicBezTo>
                    <a:close/>
                  </a:path>
                </a:pathLst>
              </a:custGeom>
              <a:solidFill>
                <a:srgbClr val="BCC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31"/>
              <p:cNvSpPr>
                <a:spLocks/>
              </p:cNvSpPr>
              <p:nvPr/>
            </p:nvSpPr>
            <p:spPr bwMode="auto">
              <a:xfrm>
                <a:off x="8174206" y="4871761"/>
                <a:ext cx="435615" cy="74373"/>
              </a:xfrm>
              <a:custGeom>
                <a:avLst/>
                <a:gdLst>
                  <a:gd name="T0" fmla="*/ 59 w 59"/>
                  <a:gd name="T1" fmla="*/ 5 h 10"/>
                  <a:gd name="T2" fmla="*/ 54 w 59"/>
                  <a:gd name="T3" fmla="*/ 10 h 10"/>
                  <a:gd name="T4" fmla="*/ 5 w 59"/>
                  <a:gd name="T5" fmla="*/ 10 h 10"/>
                  <a:gd name="T6" fmla="*/ 0 w 59"/>
                  <a:gd name="T7" fmla="*/ 5 h 10"/>
                  <a:gd name="T8" fmla="*/ 0 w 59"/>
                  <a:gd name="T9" fmla="*/ 5 h 10"/>
                  <a:gd name="T10" fmla="*/ 5 w 59"/>
                  <a:gd name="T11" fmla="*/ 0 h 10"/>
                  <a:gd name="T12" fmla="*/ 54 w 59"/>
                  <a:gd name="T13" fmla="*/ 0 h 10"/>
                  <a:gd name="T14" fmla="*/ 59 w 59"/>
                  <a:gd name="T1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10">
                    <a:moveTo>
                      <a:pt x="59" y="5"/>
                    </a:moveTo>
                    <a:cubicBezTo>
                      <a:pt x="59" y="8"/>
                      <a:pt x="56" y="10"/>
                      <a:pt x="5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" y="10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6" y="0"/>
                      <a:pt x="59" y="2"/>
                      <a:pt x="59" y="5"/>
                    </a:cubicBezTo>
                    <a:close/>
                  </a:path>
                </a:pathLst>
              </a:custGeom>
              <a:solidFill>
                <a:srgbClr val="99AD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0091976" y="4361890"/>
              <a:ext cx="1909524" cy="2419674"/>
              <a:chOff x="10091976" y="4967384"/>
              <a:chExt cx="1431688" cy="1814179"/>
            </a:xfrm>
          </p:grpSpPr>
          <p:sp>
            <p:nvSpPr>
              <p:cNvPr id="12" name="Rectangle 32"/>
              <p:cNvSpPr>
                <a:spLocks noChangeArrowheads="1"/>
              </p:cNvSpPr>
              <p:nvPr/>
            </p:nvSpPr>
            <p:spPr bwMode="auto">
              <a:xfrm>
                <a:off x="11066799" y="6595630"/>
                <a:ext cx="37187" cy="12484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33"/>
              <p:cNvSpPr>
                <a:spLocks noChangeArrowheads="1"/>
              </p:cNvSpPr>
              <p:nvPr/>
            </p:nvSpPr>
            <p:spPr bwMode="auto">
              <a:xfrm>
                <a:off x="10431969" y="6595630"/>
                <a:ext cx="37187" cy="124842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34"/>
              <p:cNvSpPr>
                <a:spLocks/>
              </p:cNvSpPr>
              <p:nvPr/>
            </p:nvSpPr>
            <p:spPr bwMode="auto">
              <a:xfrm>
                <a:off x="10771961" y="6500007"/>
                <a:ext cx="377179" cy="140779"/>
              </a:xfrm>
              <a:custGeom>
                <a:avLst/>
                <a:gdLst>
                  <a:gd name="T0" fmla="*/ 0 w 142"/>
                  <a:gd name="T1" fmla="*/ 11 h 53"/>
                  <a:gd name="T2" fmla="*/ 3 w 142"/>
                  <a:gd name="T3" fmla="*/ 0 h 53"/>
                  <a:gd name="T4" fmla="*/ 142 w 142"/>
                  <a:gd name="T5" fmla="*/ 28 h 53"/>
                  <a:gd name="T6" fmla="*/ 142 w 142"/>
                  <a:gd name="T7" fmla="*/ 53 h 53"/>
                  <a:gd name="T8" fmla="*/ 0 w 142"/>
                  <a:gd name="T9" fmla="*/ 22 h 53"/>
                  <a:gd name="T10" fmla="*/ 3 w 142"/>
                  <a:gd name="T11" fmla="*/ 22 h 53"/>
                  <a:gd name="T12" fmla="*/ 0 w 142"/>
                  <a:gd name="T13" fmla="*/ 1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2" h="53">
                    <a:moveTo>
                      <a:pt x="0" y="11"/>
                    </a:moveTo>
                    <a:lnTo>
                      <a:pt x="3" y="0"/>
                    </a:lnTo>
                    <a:lnTo>
                      <a:pt x="142" y="28"/>
                    </a:lnTo>
                    <a:lnTo>
                      <a:pt x="142" y="53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3535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35"/>
              <p:cNvSpPr>
                <a:spLocks/>
              </p:cNvSpPr>
              <p:nvPr/>
            </p:nvSpPr>
            <p:spPr bwMode="auto">
              <a:xfrm>
                <a:off x="10386814" y="6500007"/>
                <a:ext cx="385147" cy="140779"/>
              </a:xfrm>
              <a:custGeom>
                <a:avLst/>
                <a:gdLst>
                  <a:gd name="T0" fmla="*/ 142 w 145"/>
                  <a:gd name="T1" fmla="*/ 0 h 53"/>
                  <a:gd name="T2" fmla="*/ 145 w 145"/>
                  <a:gd name="T3" fmla="*/ 11 h 53"/>
                  <a:gd name="T4" fmla="*/ 142 w 145"/>
                  <a:gd name="T5" fmla="*/ 22 h 53"/>
                  <a:gd name="T6" fmla="*/ 145 w 145"/>
                  <a:gd name="T7" fmla="*/ 22 h 53"/>
                  <a:gd name="T8" fmla="*/ 0 w 145"/>
                  <a:gd name="T9" fmla="*/ 53 h 53"/>
                  <a:gd name="T10" fmla="*/ 0 w 145"/>
                  <a:gd name="T11" fmla="*/ 28 h 53"/>
                  <a:gd name="T12" fmla="*/ 142 w 145"/>
                  <a:gd name="T1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53">
                    <a:moveTo>
                      <a:pt x="142" y="0"/>
                    </a:moveTo>
                    <a:lnTo>
                      <a:pt x="145" y="11"/>
                    </a:lnTo>
                    <a:lnTo>
                      <a:pt x="142" y="22"/>
                    </a:lnTo>
                    <a:lnTo>
                      <a:pt x="145" y="22"/>
                    </a:lnTo>
                    <a:lnTo>
                      <a:pt x="0" y="53"/>
                    </a:lnTo>
                    <a:lnTo>
                      <a:pt x="0" y="2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3535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36"/>
              <p:cNvSpPr>
                <a:spLocks/>
              </p:cNvSpPr>
              <p:nvPr/>
            </p:nvSpPr>
            <p:spPr bwMode="auto">
              <a:xfrm>
                <a:off x="10763993" y="6529224"/>
                <a:ext cx="15937" cy="29219"/>
              </a:xfrm>
              <a:custGeom>
                <a:avLst/>
                <a:gdLst>
                  <a:gd name="T0" fmla="*/ 3 w 6"/>
                  <a:gd name="T1" fmla="*/ 0 h 11"/>
                  <a:gd name="T2" fmla="*/ 6 w 6"/>
                  <a:gd name="T3" fmla="*/ 11 h 11"/>
                  <a:gd name="T4" fmla="*/ 3 w 6"/>
                  <a:gd name="T5" fmla="*/ 11 h 11"/>
                  <a:gd name="T6" fmla="*/ 0 w 6"/>
                  <a:gd name="T7" fmla="*/ 11 h 11"/>
                  <a:gd name="T8" fmla="*/ 3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0"/>
                    </a:moveTo>
                    <a:lnTo>
                      <a:pt x="6" y="11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02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37"/>
              <p:cNvSpPr>
                <a:spLocks noChangeArrowheads="1"/>
              </p:cNvSpPr>
              <p:nvPr/>
            </p:nvSpPr>
            <p:spPr bwMode="auto">
              <a:xfrm>
                <a:off x="10734774" y="6242355"/>
                <a:ext cx="66404" cy="398429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38"/>
              <p:cNvSpPr>
                <a:spLocks noChangeArrowheads="1"/>
              </p:cNvSpPr>
              <p:nvPr/>
            </p:nvSpPr>
            <p:spPr bwMode="auto">
              <a:xfrm>
                <a:off x="10750712" y="6529224"/>
                <a:ext cx="34530" cy="191246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39"/>
              <p:cNvSpPr>
                <a:spLocks/>
              </p:cNvSpPr>
              <p:nvPr/>
            </p:nvSpPr>
            <p:spPr bwMode="auto">
              <a:xfrm>
                <a:off x="10277910" y="6160014"/>
                <a:ext cx="672015" cy="98280"/>
              </a:xfrm>
              <a:custGeom>
                <a:avLst/>
                <a:gdLst>
                  <a:gd name="T0" fmla="*/ 0 w 253"/>
                  <a:gd name="T1" fmla="*/ 0 h 37"/>
                  <a:gd name="T2" fmla="*/ 253 w 253"/>
                  <a:gd name="T3" fmla="*/ 0 h 37"/>
                  <a:gd name="T4" fmla="*/ 253 w 253"/>
                  <a:gd name="T5" fmla="*/ 37 h 37"/>
                  <a:gd name="T6" fmla="*/ 39 w 253"/>
                  <a:gd name="T7" fmla="*/ 37 h 37"/>
                  <a:gd name="T8" fmla="*/ 0 w 253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37">
                    <a:moveTo>
                      <a:pt x="0" y="0"/>
                    </a:moveTo>
                    <a:lnTo>
                      <a:pt x="253" y="0"/>
                    </a:lnTo>
                    <a:lnTo>
                      <a:pt x="253" y="37"/>
                    </a:lnTo>
                    <a:lnTo>
                      <a:pt x="39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02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40"/>
              <p:cNvSpPr>
                <a:spLocks/>
              </p:cNvSpPr>
              <p:nvPr/>
            </p:nvSpPr>
            <p:spPr bwMode="auto">
              <a:xfrm>
                <a:off x="10564778" y="6160014"/>
                <a:ext cx="672015" cy="98280"/>
              </a:xfrm>
              <a:custGeom>
                <a:avLst/>
                <a:gdLst>
                  <a:gd name="T0" fmla="*/ 0 w 253"/>
                  <a:gd name="T1" fmla="*/ 0 h 37"/>
                  <a:gd name="T2" fmla="*/ 253 w 253"/>
                  <a:gd name="T3" fmla="*/ 0 h 37"/>
                  <a:gd name="T4" fmla="*/ 253 w 253"/>
                  <a:gd name="T5" fmla="*/ 37 h 37"/>
                  <a:gd name="T6" fmla="*/ 36 w 253"/>
                  <a:gd name="T7" fmla="*/ 37 h 37"/>
                  <a:gd name="T8" fmla="*/ 0 w 253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37">
                    <a:moveTo>
                      <a:pt x="0" y="0"/>
                    </a:moveTo>
                    <a:lnTo>
                      <a:pt x="253" y="0"/>
                    </a:lnTo>
                    <a:lnTo>
                      <a:pt x="253" y="37"/>
                    </a:lnTo>
                    <a:lnTo>
                      <a:pt x="36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Oval 41"/>
              <p:cNvSpPr>
                <a:spLocks noChangeArrowheads="1"/>
              </p:cNvSpPr>
              <p:nvPr/>
            </p:nvSpPr>
            <p:spPr bwMode="auto">
              <a:xfrm>
                <a:off x="10713525" y="6662034"/>
                <a:ext cx="116872" cy="119529"/>
              </a:xfrm>
              <a:prstGeom prst="ellipse">
                <a:avLst/>
              </a:prstGeom>
              <a:solidFill>
                <a:srgbClr val="3535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42"/>
              <p:cNvSpPr>
                <a:spLocks noChangeArrowheads="1"/>
              </p:cNvSpPr>
              <p:nvPr/>
            </p:nvSpPr>
            <p:spPr bwMode="auto">
              <a:xfrm>
                <a:off x="10394782" y="6662034"/>
                <a:ext cx="119528" cy="119529"/>
              </a:xfrm>
              <a:prstGeom prst="ellipse">
                <a:avLst/>
              </a:prstGeom>
              <a:solidFill>
                <a:srgbClr val="3535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Oval 43"/>
              <p:cNvSpPr>
                <a:spLocks noChangeArrowheads="1"/>
              </p:cNvSpPr>
              <p:nvPr/>
            </p:nvSpPr>
            <p:spPr bwMode="auto">
              <a:xfrm>
                <a:off x="11029612" y="6662034"/>
                <a:ext cx="119528" cy="119529"/>
              </a:xfrm>
              <a:prstGeom prst="ellipse">
                <a:avLst/>
              </a:prstGeom>
              <a:solidFill>
                <a:srgbClr val="3535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44"/>
              <p:cNvSpPr>
                <a:spLocks/>
              </p:cNvSpPr>
              <p:nvPr/>
            </p:nvSpPr>
            <p:spPr bwMode="auto">
              <a:xfrm>
                <a:off x="10285879" y="5660650"/>
                <a:ext cx="685297" cy="403741"/>
              </a:xfrm>
              <a:custGeom>
                <a:avLst/>
                <a:gdLst>
                  <a:gd name="T0" fmla="*/ 29 w 93"/>
                  <a:gd name="T1" fmla="*/ 0 h 55"/>
                  <a:gd name="T2" fmla="*/ 93 w 93"/>
                  <a:gd name="T3" fmla="*/ 0 h 55"/>
                  <a:gd name="T4" fmla="*/ 93 w 93"/>
                  <a:gd name="T5" fmla="*/ 6 h 55"/>
                  <a:gd name="T6" fmla="*/ 29 w 93"/>
                  <a:gd name="T7" fmla="*/ 6 h 55"/>
                  <a:gd name="T8" fmla="*/ 7 w 93"/>
                  <a:gd name="T9" fmla="*/ 29 h 55"/>
                  <a:gd name="T10" fmla="*/ 7 w 93"/>
                  <a:gd name="T11" fmla="*/ 55 h 55"/>
                  <a:gd name="T12" fmla="*/ 0 w 93"/>
                  <a:gd name="T13" fmla="*/ 55 h 55"/>
                  <a:gd name="T14" fmla="*/ 0 w 93"/>
                  <a:gd name="T15" fmla="*/ 29 h 55"/>
                  <a:gd name="T16" fmla="*/ 29 w 93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55">
                    <a:moveTo>
                      <a:pt x="29" y="0"/>
                    </a:moveTo>
                    <a:cubicBezTo>
                      <a:pt x="93" y="0"/>
                      <a:pt x="93" y="0"/>
                      <a:pt x="93" y="0"/>
                    </a:cubicBezTo>
                    <a:cubicBezTo>
                      <a:pt x="93" y="6"/>
                      <a:pt x="93" y="6"/>
                      <a:pt x="93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17" y="6"/>
                      <a:pt x="7" y="17"/>
                      <a:pt x="7" y="29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rgbClr val="202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46"/>
              <p:cNvSpPr>
                <a:spLocks noChangeArrowheads="1"/>
              </p:cNvSpPr>
              <p:nvPr/>
            </p:nvSpPr>
            <p:spPr bwMode="auto">
              <a:xfrm>
                <a:off x="10091976" y="6013923"/>
                <a:ext cx="193901" cy="191246"/>
              </a:xfrm>
              <a:prstGeom prst="ellipse">
                <a:avLst/>
              </a:prstGeom>
              <a:solidFill>
                <a:srgbClr val="4444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47"/>
              <p:cNvSpPr>
                <a:spLocks noChangeArrowheads="1"/>
              </p:cNvSpPr>
              <p:nvPr/>
            </p:nvSpPr>
            <p:spPr bwMode="auto">
              <a:xfrm>
                <a:off x="10187599" y="6013923"/>
                <a:ext cx="377179" cy="191246"/>
              </a:xfrm>
              <a:prstGeom prst="rect">
                <a:avLst/>
              </a:prstGeom>
              <a:solidFill>
                <a:srgbClr val="4444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48"/>
              <p:cNvSpPr>
                <a:spLocks noChangeArrowheads="1"/>
              </p:cNvSpPr>
              <p:nvPr/>
            </p:nvSpPr>
            <p:spPr bwMode="auto">
              <a:xfrm>
                <a:off x="10564778" y="6013923"/>
                <a:ext cx="767638" cy="191246"/>
              </a:xfrm>
              <a:prstGeom prst="rect">
                <a:avLst/>
              </a:prstGeom>
              <a:solidFill>
                <a:srgbClr val="202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49"/>
              <p:cNvSpPr>
                <a:spLocks noChangeArrowheads="1"/>
              </p:cNvSpPr>
              <p:nvPr/>
            </p:nvSpPr>
            <p:spPr bwMode="auto">
              <a:xfrm>
                <a:off x="10477125" y="6013923"/>
                <a:ext cx="183276" cy="191246"/>
              </a:xfrm>
              <a:prstGeom prst="ellipse">
                <a:avLst/>
              </a:prstGeom>
              <a:solidFill>
                <a:srgbClr val="202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50"/>
              <p:cNvSpPr>
                <a:spLocks noChangeArrowheads="1"/>
              </p:cNvSpPr>
              <p:nvPr/>
            </p:nvSpPr>
            <p:spPr bwMode="auto">
              <a:xfrm>
                <a:off x="11332418" y="4967384"/>
                <a:ext cx="191246" cy="191246"/>
              </a:xfrm>
              <a:prstGeom prst="ellipse">
                <a:avLst/>
              </a:prstGeom>
              <a:solidFill>
                <a:srgbClr val="202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51"/>
              <p:cNvSpPr>
                <a:spLocks/>
              </p:cNvSpPr>
              <p:nvPr/>
            </p:nvSpPr>
            <p:spPr bwMode="auto">
              <a:xfrm>
                <a:off x="11236795" y="4967384"/>
                <a:ext cx="191246" cy="1237785"/>
              </a:xfrm>
              <a:custGeom>
                <a:avLst/>
                <a:gdLst>
                  <a:gd name="T0" fmla="*/ 72 w 72"/>
                  <a:gd name="T1" fmla="*/ 0 h 466"/>
                  <a:gd name="T2" fmla="*/ 36 w 72"/>
                  <a:gd name="T3" fmla="*/ 466 h 466"/>
                  <a:gd name="T4" fmla="*/ 0 w 72"/>
                  <a:gd name="T5" fmla="*/ 466 h 466"/>
                  <a:gd name="T6" fmla="*/ 36 w 72"/>
                  <a:gd name="T7" fmla="*/ 0 h 466"/>
                  <a:gd name="T8" fmla="*/ 72 w 72"/>
                  <a:gd name="T9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466">
                    <a:moveTo>
                      <a:pt x="72" y="0"/>
                    </a:moveTo>
                    <a:lnTo>
                      <a:pt x="36" y="466"/>
                    </a:lnTo>
                    <a:lnTo>
                      <a:pt x="0" y="466"/>
                    </a:lnTo>
                    <a:lnTo>
                      <a:pt x="36" y="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202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52"/>
              <p:cNvSpPr>
                <a:spLocks noChangeArrowheads="1"/>
              </p:cNvSpPr>
              <p:nvPr/>
            </p:nvSpPr>
            <p:spPr bwMode="auto">
              <a:xfrm>
                <a:off x="10742744" y="6691253"/>
                <a:ext cx="58436" cy="58436"/>
              </a:xfrm>
              <a:prstGeom prst="ellipse">
                <a:avLst/>
              </a:prstGeom>
              <a:solidFill>
                <a:srgbClr val="202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53"/>
              <p:cNvSpPr>
                <a:spLocks noChangeArrowheads="1"/>
              </p:cNvSpPr>
              <p:nvPr/>
            </p:nvSpPr>
            <p:spPr bwMode="auto">
              <a:xfrm>
                <a:off x="10424001" y="6691253"/>
                <a:ext cx="61092" cy="58436"/>
              </a:xfrm>
              <a:prstGeom prst="ellipse">
                <a:avLst/>
              </a:prstGeom>
              <a:solidFill>
                <a:srgbClr val="202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54"/>
              <p:cNvSpPr>
                <a:spLocks noChangeArrowheads="1"/>
              </p:cNvSpPr>
              <p:nvPr/>
            </p:nvSpPr>
            <p:spPr bwMode="auto">
              <a:xfrm>
                <a:off x="11058830" y="6691253"/>
                <a:ext cx="58436" cy="58436"/>
              </a:xfrm>
              <a:prstGeom prst="ellipse">
                <a:avLst/>
              </a:prstGeom>
              <a:solidFill>
                <a:srgbClr val="202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83"/>
              <p:cNvSpPr>
                <a:spLocks/>
              </p:cNvSpPr>
              <p:nvPr/>
            </p:nvSpPr>
            <p:spPr bwMode="auto">
              <a:xfrm>
                <a:off x="10431969" y="5262222"/>
                <a:ext cx="509989" cy="0"/>
              </a:xfrm>
              <a:custGeom>
                <a:avLst/>
                <a:gdLst>
                  <a:gd name="T0" fmla="*/ 0 w 192"/>
                  <a:gd name="T1" fmla="*/ 192 w 192"/>
                  <a:gd name="T2" fmla="*/ 0 w 19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92">
                    <a:moveTo>
                      <a:pt x="0" y="0"/>
                    </a:moveTo>
                    <a:lnTo>
                      <a:pt x="1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12"/>
              <p:cNvSpPr>
                <a:spLocks/>
              </p:cNvSpPr>
              <p:nvPr/>
            </p:nvSpPr>
            <p:spPr bwMode="auto">
              <a:xfrm>
                <a:off x="10543529" y="5594245"/>
                <a:ext cx="672015" cy="448897"/>
              </a:xfrm>
              <a:custGeom>
                <a:avLst/>
                <a:gdLst>
                  <a:gd name="T0" fmla="*/ 29 w 91"/>
                  <a:gd name="T1" fmla="*/ 0 h 61"/>
                  <a:gd name="T2" fmla="*/ 91 w 91"/>
                  <a:gd name="T3" fmla="*/ 0 h 61"/>
                  <a:gd name="T4" fmla="*/ 91 w 91"/>
                  <a:gd name="T5" fmla="*/ 7 h 61"/>
                  <a:gd name="T6" fmla="*/ 29 w 91"/>
                  <a:gd name="T7" fmla="*/ 7 h 61"/>
                  <a:gd name="T8" fmla="*/ 7 w 91"/>
                  <a:gd name="T9" fmla="*/ 29 h 61"/>
                  <a:gd name="T10" fmla="*/ 7 w 91"/>
                  <a:gd name="T11" fmla="*/ 61 h 61"/>
                  <a:gd name="T12" fmla="*/ 0 w 91"/>
                  <a:gd name="T13" fmla="*/ 61 h 61"/>
                  <a:gd name="T14" fmla="*/ 0 w 91"/>
                  <a:gd name="T15" fmla="*/ 29 h 61"/>
                  <a:gd name="T16" fmla="*/ 29 w 91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61">
                    <a:moveTo>
                      <a:pt x="29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1" y="7"/>
                      <a:pt x="91" y="7"/>
                      <a:pt x="91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17" y="7"/>
                      <a:pt x="7" y="17"/>
                      <a:pt x="7" y="29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rgbClr val="202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9" name="TextBox 7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75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E0E731A7-9698-428C-A589-A693BE955DE0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76" name="Picture 7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11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Accent Colo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46566" y="1706567"/>
            <a:ext cx="4366570" cy="591957"/>
          </a:xfrm>
        </p:spPr>
        <p:txBody>
          <a:bodyPr anchor="ctr" anchorCtr="0"/>
          <a:lstStyle>
            <a:lvl1pPr marL="0" indent="0">
              <a:buNone/>
              <a:defRPr>
                <a:gradFill>
                  <a:gsLst>
                    <a:gs pos="97908">
                      <a:schemeClr val="tx1"/>
                    </a:gs>
                    <a:gs pos="8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78585" y="890716"/>
            <a:ext cx="1367982" cy="2272417"/>
          </a:xfrm>
        </p:spPr>
        <p:txBody>
          <a:bodyPr/>
          <a:lstStyle>
            <a:lvl1pPr marL="0" indent="0">
              <a:buNone/>
              <a:defRPr sz="15074">
                <a:gradFill>
                  <a:gsLst>
                    <a:gs pos="97071">
                      <a:schemeClr val="bg2">
                        <a:lumMod val="75000"/>
                      </a:schemeClr>
                    </a:gs>
                    <a:gs pos="92515">
                      <a:schemeClr val="bg2">
                        <a:lumMod val="75000"/>
                      </a:schemeClr>
                    </a:gs>
                  </a:gsLst>
                  <a:lin ang="5400000" scaled="0"/>
                </a:gra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249AC5F8-9224-4FE1-B4C4-DDCFD0F5BA8C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69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27E1-1D66-48D5-9BAA-BF5E03B4F413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55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Accent Color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46566" y="1706567"/>
            <a:ext cx="4366570" cy="591957"/>
          </a:xfrm>
        </p:spPr>
        <p:txBody>
          <a:bodyPr anchor="ctr" anchorCtr="0"/>
          <a:lstStyle>
            <a:lvl1pPr marL="0" indent="0">
              <a:buNone/>
              <a:defRPr>
                <a:gradFill>
                  <a:gsLst>
                    <a:gs pos="97908">
                      <a:schemeClr val="tx1"/>
                    </a:gs>
                    <a:gs pos="8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78585" y="890716"/>
            <a:ext cx="1367982" cy="2272417"/>
          </a:xfrm>
        </p:spPr>
        <p:txBody>
          <a:bodyPr/>
          <a:lstStyle>
            <a:lvl1pPr marL="0" indent="0">
              <a:buNone/>
              <a:defRPr sz="15074">
                <a:gradFill>
                  <a:gsLst>
                    <a:gs pos="94979">
                      <a:schemeClr val="accent5">
                        <a:lumMod val="50000"/>
                      </a:schemeClr>
                    </a:gs>
                    <a:gs pos="77000">
                      <a:schemeClr val="accent5">
                        <a:lumMod val="50000"/>
                      </a:schemeClr>
                    </a:gs>
                  </a:gsLst>
                  <a:lin ang="5400000" scaled="0"/>
                </a:gra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40A9895B-FE5D-4E07-9642-53F647655CDE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71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Accent Color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46566" y="1706567"/>
            <a:ext cx="4366570" cy="591957"/>
          </a:xfrm>
        </p:spPr>
        <p:txBody>
          <a:bodyPr anchor="ctr" anchorCtr="0"/>
          <a:lstStyle>
            <a:lvl1pPr marL="0" indent="0">
              <a:buNone/>
              <a:defRPr>
                <a:gradFill>
                  <a:gsLst>
                    <a:gs pos="97908">
                      <a:schemeClr val="tx1"/>
                    </a:gs>
                    <a:gs pos="8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78585" y="890716"/>
            <a:ext cx="1367982" cy="2272417"/>
          </a:xfrm>
        </p:spPr>
        <p:txBody>
          <a:bodyPr/>
          <a:lstStyle>
            <a:lvl1pPr marL="0" indent="0">
              <a:buNone/>
              <a:defRPr sz="15074">
                <a:gradFill>
                  <a:gsLst>
                    <a:gs pos="99582">
                      <a:schemeClr val="accent2">
                        <a:lumMod val="75000"/>
                      </a:schemeClr>
                    </a:gs>
                    <a:gs pos="84000">
                      <a:schemeClr val="accent2">
                        <a:lumMod val="75000"/>
                      </a:schemeClr>
                    </a:gs>
                  </a:gsLst>
                  <a:lin ang="5400000" scaled="0"/>
                </a:gra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5815" y="2740139"/>
            <a:ext cx="3922026" cy="205081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0CE38C02-8039-4916-B9EB-AD60E3522239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33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Accent Color 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46566" y="1706567"/>
            <a:ext cx="4366570" cy="591957"/>
          </a:xfrm>
        </p:spPr>
        <p:txBody>
          <a:bodyPr anchor="ctr" anchorCtr="0"/>
          <a:lstStyle>
            <a:lvl1pPr marL="0" indent="0">
              <a:buNone/>
              <a:defRPr>
                <a:gradFill>
                  <a:gsLst>
                    <a:gs pos="97908">
                      <a:schemeClr val="tx1"/>
                    </a:gs>
                    <a:gs pos="8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78585" y="890716"/>
            <a:ext cx="1367982" cy="2272417"/>
          </a:xfrm>
        </p:spPr>
        <p:txBody>
          <a:bodyPr/>
          <a:lstStyle>
            <a:lvl1pPr marL="0" indent="0">
              <a:buNone/>
              <a:defRPr sz="15074">
                <a:gradFill>
                  <a:gsLst>
                    <a:gs pos="88285">
                      <a:schemeClr val="accent6">
                        <a:lumMod val="75000"/>
                      </a:schemeClr>
                    </a:gs>
                    <a:gs pos="66000">
                      <a:schemeClr val="accent6">
                        <a:lumMod val="75000"/>
                      </a:schemeClr>
                    </a:gs>
                  </a:gsLst>
                  <a:lin ang="5400000" scaled="0"/>
                </a:gra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365400" y="2251865"/>
            <a:ext cx="4442441" cy="2711014"/>
            <a:chOff x="8092941" y="4424546"/>
            <a:chExt cx="3319523" cy="2025463"/>
          </a:xfrm>
        </p:grpSpPr>
        <p:grpSp>
          <p:nvGrpSpPr>
            <p:cNvPr id="7" name="Group 6"/>
            <p:cNvGrpSpPr/>
            <p:nvPr/>
          </p:nvGrpSpPr>
          <p:grpSpPr>
            <a:xfrm>
              <a:off x="8515202" y="4424546"/>
              <a:ext cx="2897262" cy="2025463"/>
              <a:chOff x="4243570" y="1476299"/>
              <a:chExt cx="3749792" cy="262146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728351" y="3141663"/>
                <a:ext cx="896938" cy="695325"/>
                <a:chOff x="6638926" y="3141663"/>
                <a:chExt cx="896938" cy="695325"/>
              </a:xfrm>
            </p:grpSpPr>
            <p:sp>
              <p:nvSpPr>
                <p:cNvPr id="49" name="Freeform 17"/>
                <p:cNvSpPr>
                  <a:spLocks/>
                </p:cNvSpPr>
                <p:nvPr/>
              </p:nvSpPr>
              <p:spPr bwMode="auto">
                <a:xfrm>
                  <a:off x="7010401" y="3363913"/>
                  <a:ext cx="142875" cy="269875"/>
                </a:xfrm>
                <a:custGeom>
                  <a:avLst/>
                  <a:gdLst>
                    <a:gd name="T0" fmla="*/ 0 w 90"/>
                    <a:gd name="T1" fmla="*/ 170 h 170"/>
                    <a:gd name="T2" fmla="*/ 90 w 90"/>
                    <a:gd name="T3" fmla="*/ 170 h 170"/>
                    <a:gd name="T4" fmla="*/ 80 w 90"/>
                    <a:gd name="T5" fmla="*/ 0 h 170"/>
                    <a:gd name="T6" fmla="*/ 11 w 90"/>
                    <a:gd name="T7" fmla="*/ 0 h 170"/>
                    <a:gd name="T8" fmla="*/ 0 w 90"/>
                    <a:gd name="T9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0">
                      <a:moveTo>
                        <a:pt x="0" y="170"/>
                      </a:moveTo>
                      <a:lnTo>
                        <a:pt x="90" y="170"/>
                      </a:lnTo>
                      <a:lnTo>
                        <a:pt x="80" y="0"/>
                      </a:lnTo>
                      <a:lnTo>
                        <a:pt x="11" y="0"/>
                      </a:lnTo>
                      <a:lnTo>
                        <a:pt x="0" y="1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50" name="Freeform 18"/>
                <p:cNvSpPr>
                  <a:spLocks/>
                </p:cNvSpPr>
                <p:nvPr/>
              </p:nvSpPr>
              <p:spPr bwMode="auto">
                <a:xfrm>
                  <a:off x="7042151" y="3141663"/>
                  <a:ext cx="77788" cy="269875"/>
                </a:xfrm>
                <a:custGeom>
                  <a:avLst/>
                  <a:gdLst>
                    <a:gd name="T0" fmla="*/ 0 w 49"/>
                    <a:gd name="T1" fmla="*/ 170 h 170"/>
                    <a:gd name="T2" fmla="*/ 49 w 49"/>
                    <a:gd name="T3" fmla="*/ 170 h 170"/>
                    <a:gd name="T4" fmla="*/ 45 w 49"/>
                    <a:gd name="T5" fmla="*/ 0 h 170"/>
                    <a:gd name="T6" fmla="*/ 6 w 49"/>
                    <a:gd name="T7" fmla="*/ 0 h 170"/>
                    <a:gd name="T8" fmla="*/ 0 w 49"/>
                    <a:gd name="T9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170">
                      <a:moveTo>
                        <a:pt x="0" y="170"/>
                      </a:moveTo>
                      <a:lnTo>
                        <a:pt x="49" y="170"/>
                      </a:lnTo>
                      <a:lnTo>
                        <a:pt x="45" y="0"/>
                      </a:lnTo>
                      <a:lnTo>
                        <a:pt x="6" y="0"/>
                      </a:lnTo>
                      <a:lnTo>
                        <a:pt x="0" y="1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51" name="Oval 19"/>
                <p:cNvSpPr>
                  <a:spLocks noChangeArrowheads="1"/>
                </p:cNvSpPr>
                <p:nvPr/>
              </p:nvSpPr>
              <p:spPr bwMode="auto">
                <a:xfrm>
                  <a:off x="7375526" y="3676650"/>
                  <a:ext cx="160338" cy="160338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52" name="Oval 20"/>
                <p:cNvSpPr>
                  <a:spLocks noChangeArrowheads="1"/>
                </p:cNvSpPr>
                <p:nvPr/>
              </p:nvSpPr>
              <p:spPr bwMode="auto">
                <a:xfrm>
                  <a:off x="6638926" y="3671888"/>
                  <a:ext cx="160338" cy="15875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53" name="Freeform 21"/>
                <p:cNvSpPr>
                  <a:spLocks/>
                </p:cNvSpPr>
                <p:nvPr/>
              </p:nvSpPr>
              <p:spPr bwMode="auto">
                <a:xfrm>
                  <a:off x="6719888" y="3546475"/>
                  <a:ext cx="735013" cy="115888"/>
                </a:xfrm>
                <a:custGeom>
                  <a:avLst/>
                  <a:gdLst>
                    <a:gd name="T0" fmla="*/ 0 w 248"/>
                    <a:gd name="T1" fmla="*/ 39 h 39"/>
                    <a:gd name="T2" fmla="*/ 32 w 248"/>
                    <a:gd name="T3" fmla="*/ 18 h 39"/>
                    <a:gd name="T4" fmla="*/ 124 w 248"/>
                    <a:gd name="T5" fmla="*/ 0 h 39"/>
                    <a:gd name="T6" fmla="*/ 216 w 248"/>
                    <a:gd name="T7" fmla="*/ 18 h 39"/>
                    <a:gd name="T8" fmla="*/ 248 w 248"/>
                    <a:gd name="T9" fmla="*/ 39 h 39"/>
                    <a:gd name="T10" fmla="*/ 0 w 248"/>
                    <a:gd name="T11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8" h="39">
                      <a:moveTo>
                        <a:pt x="0" y="39"/>
                      </a:moveTo>
                      <a:cubicBezTo>
                        <a:pt x="5" y="27"/>
                        <a:pt x="16" y="22"/>
                        <a:pt x="32" y="18"/>
                      </a:cubicBezTo>
                      <a:cubicBezTo>
                        <a:pt x="124" y="0"/>
                        <a:pt x="124" y="0"/>
                        <a:pt x="124" y="0"/>
                      </a:cubicBezTo>
                      <a:cubicBezTo>
                        <a:pt x="216" y="18"/>
                        <a:pt x="216" y="18"/>
                        <a:pt x="216" y="18"/>
                      </a:cubicBezTo>
                      <a:cubicBezTo>
                        <a:pt x="230" y="21"/>
                        <a:pt x="243" y="27"/>
                        <a:pt x="248" y="39"/>
                      </a:cubicBez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54" name="Rectangle 22"/>
                <p:cNvSpPr>
                  <a:spLocks noChangeArrowheads="1"/>
                </p:cNvSpPr>
                <p:nvPr/>
              </p:nvSpPr>
              <p:spPr bwMode="auto">
                <a:xfrm>
                  <a:off x="7375526" y="3662363"/>
                  <a:ext cx="79375" cy="9525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55" name="Rectangle 23"/>
                <p:cNvSpPr>
                  <a:spLocks noChangeArrowheads="1"/>
                </p:cNvSpPr>
                <p:nvPr/>
              </p:nvSpPr>
              <p:spPr bwMode="auto">
                <a:xfrm>
                  <a:off x="6719888" y="3662363"/>
                  <a:ext cx="79375" cy="889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56" name="Freeform 24"/>
                <p:cNvSpPr>
                  <a:spLocks/>
                </p:cNvSpPr>
                <p:nvPr/>
              </p:nvSpPr>
              <p:spPr bwMode="auto">
                <a:xfrm>
                  <a:off x="7102476" y="3676650"/>
                  <a:ext cx="38100" cy="160338"/>
                </a:xfrm>
                <a:custGeom>
                  <a:avLst/>
                  <a:gdLst>
                    <a:gd name="T0" fmla="*/ 0 w 13"/>
                    <a:gd name="T1" fmla="*/ 51 h 54"/>
                    <a:gd name="T2" fmla="*/ 3 w 13"/>
                    <a:gd name="T3" fmla="*/ 54 h 54"/>
                    <a:gd name="T4" fmla="*/ 10 w 13"/>
                    <a:gd name="T5" fmla="*/ 54 h 54"/>
                    <a:gd name="T6" fmla="*/ 13 w 13"/>
                    <a:gd name="T7" fmla="*/ 51 h 54"/>
                    <a:gd name="T8" fmla="*/ 13 w 13"/>
                    <a:gd name="T9" fmla="*/ 3 h 54"/>
                    <a:gd name="T10" fmla="*/ 10 w 13"/>
                    <a:gd name="T11" fmla="*/ 0 h 54"/>
                    <a:gd name="T12" fmla="*/ 3 w 13"/>
                    <a:gd name="T13" fmla="*/ 0 h 54"/>
                    <a:gd name="T14" fmla="*/ 0 w 13"/>
                    <a:gd name="T15" fmla="*/ 3 h 54"/>
                    <a:gd name="T16" fmla="*/ 0 w 13"/>
                    <a:gd name="T17" fmla="*/ 5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0" y="51"/>
                      </a:moveTo>
                      <a:cubicBezTo>
                        <a:pt x="0" y="52"/>
                        <a:pt x="2" y="54"/>
                        <a:pt x="3" y="54"/>
                      </a:cubicBezTo>
                      <a:cubicBezTo>
                        <a:pt x="10" y="54"/>
                        <a:pt x="10" y="54"/>
                        <a:pt x="10" y="54"/>
                      </a:cubicBezTo>
                      <a:cubicBezTo>
                        <a:pt x="12" y="54"/>
                        <a:pt x="13" y="52"/>
                        <a:pt x="13" y="51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3" y="1"/>
                        <a:pt x="12" y="0"/>
                        <a:pt x="10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0" y="1"/>
                        <a:pt x="0" y="3"/>
                      </a:cubicBez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57" name="Freeform 25"/>
                <p:cNvSpPr>
                  <a:spLocks/>
                </p:cNvSpPr>
                <p:nvPr/>
              </p:nvSpPr>
              <p:spPr bwMode="auto">
                <a:xfrm>
                  <a:off x="7021513" y="3676650"/>
                  <a:ext cx="39688" cy="160338"/>
                </a:xfrm>
                <a:custGeom>
                  <a:avLst/>
                  <a:gdLst>
                    <a:gd name="T0" fmla="*/ 0 w 13"/>
                    <a:gd name="T1" fmla="*/ 51 h 54"/>
                    <a:gd name="T2" fmla="*/ 3 w 13"/>
                    <a:gd name="T3" fmla="*/ 54 h 54"/>
                    <a:gd name="T4" fmla="*/ 10 w 13"/>
                    <a:gd name="T5" fmla="*/ 54 h 54"/>
                    <a:gd name="T6" fmla="*/ 13 w 13"/>
                    <a:gd name="T7" fmla="*/ 51 h 54"/>
                    <a:gd name="T8" fmla="*/ 13 w 13"/>
                    <a:gd name="T9" fmla="*/ 3 h 54"/>
                    <a:gd name="T10" fmla="*/ 10 w 13"/>
                    <a:gd name="T11" fmla="*/ 0 h 54"/>
                    <a:gd name="T12" fmla="*/ 3 w 13"/>
                    <a:gd name="T13" fmla="*/ 0 h 54"/>
                    <a:gd name="T14" fmla="*/ 0 w 13"/>
                    <a:gd name="T15" fmla="*/ 3 h 54"/>
                    <a:gd name="T16" fmla="*/ 0 w 13"/>
                    <a:gd name="T17" fmla="*/ 5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0" y="51"/>
                      </a:moveTo>
                      <a:cubicBezTo>
                        <a:pt x="0" y="52"/>
                        <a:pt x="1" y="54"/>
                        <a:pt x="3" y="54"/>
                      </a:cubicBezTo>
                      <a:cubicBezTo>
                        <a:pt x="10" y="54"/>
                        <a:pt x="10" y="54"/>
                        <a:pt x="10" y="54"/>
                      </a:cubicBezTo>
                      <a:cubicBezTo>
                        <a:pt x="11" y="54"/>
                        <a:pt x="13" y="52"/>
                        <a:pt x="13" y="51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3" y="1"/>
                        <a:pt x="11" y="0"/>
                        <a:pt x="10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58" name="Rectangle 26"/>
                <p:cNvSpPr>
                  <a:spLocks noChangeArrowheads="1"/>
                </p:cNvSpPr>
                <p:nvPr/>
              </p:nvSpPr>
              <p:spPr bwMode="auto">
                <a:xfrm>
                  <a:off x="7040563" y="3562350"/>
                  <a:ext cx="82550" cy="22383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 rot="1103645">
                <a:off x="6767684" y="1476299"/>
                <a:ext cx="1225678" cy="1846263"/>
                <a:chOff x="6413501" y="1441450"/>
                <a:chExt cx="1225678" cy="1846263"/>
              </a:xfrm>
            </p:grpSpPr>
            <p:sp>
              <p:nvSpPr>
                <p:cNvPr id="25" name="Rectangle 5"/>
                <p:cNvSpPr>
                  <a:spLocks noChangeArrowheads="1"/>
                </p:cNvSpPr>
                <p:nvPr/>
              </p:nvSpPr>
              <p:spPr bwMode="auto">
                <a:xfrm>
                  <a:off x="7286626" y="1944688"/>
                  <a:ext cx="185738" cy="153988"/>
                </a:xfrm>
                <a:prstGeom prst="rect">
                  <a:avLst/>
                </a:prstGeom>
                <a:solidFill>
                  <a:srgbClr val="E0BB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6" name="Freeform 6"/>
                <p:cNvSpPr>
                  <a:spLocks/>
                </p:cNvSpPr>
                <p:nvPr/>
              </p:nvSpPr>
              <p:spPr bwMode="auto">
                <a:xfrm>
                  <a:off x="7286626" y="1985963"/>
                  <a:ext cx="185738" cy="92075"/>
                </a:xfrm>
                <a:custGeom>
                  <a:avLst/>
                  <a:gdLst>
                    <a:gd name="T0" fmla="*/ 0 w 117"/>
                    <a:gd name="T1" fmla="*/ 22 h 58"/>
                    <a:gd name="T2" fmla="*/ 117 w 117"/>
                    <a:gd name="T3" fmla="*/ 0 h 58"/>
                    <a:gd name="T4" fmla="*/ 0 w 117"/>
                    <a:gd name="T5" fmla="*/ 58 h 58"/>
                    <a:gd name="T6" fmla="*/ 0 w 117"/>
                    <a:gd name="T7" fmla="*/ 2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7" h="58">
                      <a:moveTo>
                        <a:pt x="0" y="22"/>
                      </a:moveTo>
                      <a:lnTo>
                        <a:pt x="117" y="0"/>
                      </a:lnTo>
                      <a:lnTo>
                        <a:pt x="0" y="58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C398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7" name="Freeform 7"/>
                <p:cNvSpPr>
                  <a:spLocks/>
                </p:cNvSpPr>
                <p:nvPr/>
              </p:nvSpPr>
              <p:spPr bwMode="auto">
                <a:xfrm>
                  <a:off x="6962776" y="1506538"/>
                  <a:ext cx="601663" cy="552450"/>
                </a:xfrm>
                <a:custGeom>
                  <a:avLst/>
                  <a:gdLst>
                    <a:gd name="T0" fmla="*/ 196 w 203"/>
                    <a:gd name="T1" fmla="*/ 75 h 187"/>
                    <a:gd name="T2" fmla="*/ 100 w 203"/>
                    <a:gd name="T3" fmla="*/ 8 h 187"/>
                    <a:gd name="T4" fmla="*/ 24 w 203"/>
                    <a:gd name="T5" fmla="*/ 21 h 187"/>
                    <a:gd name="T6" fmla="*/ 14 w 203"/>
                    <a:gd name="T7" fmla="*/ 94 h 187"/>
                    <a:gd name="T8" fmla="*/ 0 w 203"/>
                    <a:gd name="T9" fmla="*/ 115 h 187"/>
                    <a:gd name="T10" fmla="*/ 2 w 203"/>
                    <a:gd name="T11" fmla="*/ 131 h 187"/>
                    <a:gd name="T12" fmla="*/ 22 w 203"/>
                    <a:gd name="T13" fmla="*/ 128 h 187"/>
                    <a:gd name="T14" fmla="*/ 32 w 203"/>
                    <a:gd name="T15" fmla="*/ 187 h 187"/>
                    <a:gd name="T16" fmla="*/ 128 w 203"/>
                    <a:gd name="T17" fmla="*/ 170 h 187"/>
                    <a:gd name="T18" fmla="*/ 128 w 203"/>
                    <a:gd name="T19" fmla="*/ 171 h 187"/>
                    <a:gd name="T20" fmla="*/ 129 w 203"/>
                    <a:gd name="T21" fmla="*/ 170 h 187"/>
                    <a:gd name="T22" fmla="*/ 129 w 203"/>
                    <a:gd name="T23" fmla="*/ 170 h 187"/>
                    <a:gd name="T24" fmla="*/ 129 w 203"/>
                    <a:gd name="T25" fmla="*/ 170 h 187"/>
                    <a:gd name="T26" fmla="*/ 196 w 203"/>
                    <a:gd name="T27" fmla="*/ 75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3" h="187">
                      <a:moveTo>
                        <a:pt x="196" y="75"/>
                      </a:moveTo>
                      <a:cubicBezTo>
                        <a:pt x="188" y="30"/>
                        <a:pt x="145" y="0"/>
                        <a:pt x="100" y="8"/>
                      </a:cubicBezTo>
                      <a:cubicBezTo>
                        <a:pt x="24" y="21"/>
                        <a:pt x="24" y="21"/>
                        <a:pt x="24" y="21"/>
                      </a:cubicBezTo>
                      <a:cubicBezTo>
                        <a:pt x="24" y="21"/>
                        <a:pt x="15" y="91"/>
                        <a:pt x="14" y="94"/>
                      </a:cubicBezTo>
                      <a:cubicBezTo>
                        <a:pt x="13" y="103"/>
                        <a:pt x="8" y="110"/>
                        <a:pt x="0" y="115"/>
                      </a:cubicBezTo>
                      <a:cubicBezTo>
                        <a:pt x="2" y="131"/>
                        <a:pt x="2" y="131"/>
                        <a:pt x="2" y="131"/>
                      </a:cubicBezTo>
                      <a:cubicBezTo>
                        <a:pt x="22" y="128"/>
                        <a:pt x="22" y="128"/>
                        <a:pt x="22" y="128"/>
                      </a:cubicBezTo>
                      <a:cubicBezTo>
                        <a:pt x="32" y="187"/>
                        <a:pt x="32" y="187"/>
                        <a:pt x="32" y="187"/>
                      </a:cubicBezTo>
                      <a:cubicBezTo>
                        <a:pt x="128" y="170"/>
                        <a:pt x="128" y="170"/>
                        <a:pt x="128" y="170"/>
                      </a:cubicBezTo>
                      <a:cubicBezTo>
                        <a:pt x="128" y="171"/>
                        <a:pt x="128" y="171"/>
                        <a:pt x="128" y="171"/>
                      </a:cubicBezTo>
                      <a:cubicBezTo>
                        <a:pt x="129" y="171"/>
                        <a:pt x="129" y="170"/>
                        <a:pt x="129" y="170"/>
                      </a:cubicBezTo>
                      <a:cubicBezTo>
                        <a:pt x="129" y="170"/>
                        <a:pt x="129" y="170"/>
                        <a:pt x="129" y="170"/>
                      </a:cubicBezTo>
                      <a:cubicBezTo>
                        <a:pt x="129" y="170"/>
                        <a:pt x="129" y="170"/>
                        <a:pt x="129" y="170"/>
                      </a:cubicBezTo>
                      <a:cubicBezTo>
                        <a:pt x="174" y="162"/>
                        <a:pt x="203" y="120"/>
                        <a:pt x="196" y="75"/>
                      </a:cubicBezTo>
                      <a:close/>
                    </a:path>
                  </a:pathLst>
                </a:custGeom>
                <a:solidFill>
                  <a:srgbClr val="E0BB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8" name="Freeform 8"/>
                <p:cNvSpPr>
                  <a:spLocks/>
                </p:cNvSpPr>
                <p:nvPr/>
              </p:nvSpPr>
              <p:spPr bwMode="auto">
                <a:xfrm>
                  <a:off x="6997701" y="1441450"/>
                  <a:ext cx="603250" cy="592138"/>
                </a:xfrm>
                <a:custGeom>
                  <a:avLst/>
                  <a:gdLst>
                    <a:gd name="T0" fmla="*/ 121 w 203"/>
                    <a:gd name="T1" fmla="*/ 6 h 200"/>
                    <a:gd name="T2" fmla="*/ 52 w 203"/>
                    <a:gd name="T3" fmla="*/ 18 h 200"/>
                    <a:gd name="T4" fmla="*/ 27 w 203"/>
                    <a:gd name="T5" fmla="*/ 0 h 200"/>
                    <a:gd name="T6" fmla="*/ 31 w 203"/>
                    <a:gd name="T7" fmla="*/ 22 h 200"/>
                    <a:gd name="T8" fmla="*/ 0 w 203"/>
                    <a:gd name="T9" fmla="*/ 1 h 200"/>
                    <a:gd name="T10" fmla="*/ 8 w 203"/>
                    <a:gd name="T11" fmla="*/ 46 h 200"/>
                    <a:gd name="T12" fmla="*/ 57 w 203"/>
                    <a:gd name="T13" fmla="*/ 83 h 200"/>
                    <a:gd name="T14" fmla="*/ 68 w 203"/>
                    <a:gd name="T15" fmla="*/ 150 h 200"/>
                    <a:gd name="T16" fmla="*/ 91 w 203"/>
                    <a:gd name="T17" fmla="*/ 146 h 200"/>
                    <a:gd name="T18" fmla="*/ 86 w 203"/>
                    <a:gd name="T19" fmla="*/ 120 h 200"/>
                    <a:gd name="T20" fmla="*/ 152 w 203"/>
                    <a:gd name="T21" fmla="*/ 186 h 200"/>
                    <a:gd name="T22" fmla="*/ 203 w 203"/>
                    <a:gd name="T23" fmla="*/ 200 h 200"/>
                    <a:gd name="T24" fmla="*/ 174 w 203"/>
                    <a:gd name="T25" fmla="*/ 43 h 200"/>
                    <a:gd name="T26" fmla="*/ 121 w 203"/>
                    <a:gd name="T27" fmla="*/ 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3" h="200">
                      <a:moveTo>
                        <a:pt x="121" y="6"/>
                      </a:move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31" y="22"/>
                        <a:pt x="31" y="22"/>
                        <a:pt x="31" y="2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8" y="46"/>
                        <a:pt x="8" y="46"/>
                        <a:pt x="8" y="46"/>
                      </a:cubicBezTo>
                      <a:cubicBezTo>
                        <a:pt x="12" y="69"/>
                        <a:pt x="34" y="85"/>
                        <a:pt x="57" y="83"/>
                      </a:cubicBezTo>
                      <a:cubicBezTo>
                        <a:pt x="68" y="150"/>
                        <a:pt x="68" y="150"/>
                        <a:pt x="68" y="150"/>
                      </a:cubicBezTo>
                      <a:cubicBezTo>
                        <a:pt x="91" y="146"/>
                        <a:pt x="91" y="146"/>
                        <a:pt x="91" y="146"/>
                      </a:cubicBezTo>
                      <a:cubicBezTo>
                        <a:pt x="86" y="120"/>
                        <a:pt x="86" y="120"/>
                        <a:pt x="86" y="120"/>
                      </a:cubicBezTo>
                      <a:cubicBezTo>
                        <a:pt x="152" y="186"/>
                        <a:pt x="152" y="186"/>
                        <a:pt x="152" y="186"/>
                      </a:cubicBezTo>
                      <a:cubicBezTo>
                        <a:pt x="203" y="200"/>
                        <a:pt x="203" y="200"/>
                        <a:pt x="203" y="200"/>
                      </a:cubicBezTo>
                      <a:cubicBezTo>
                        <a:pt x="174" y="43"/>
                        <a:pt x="174" y="43"/>
                        <a:pt x="174" y="43"/>
                      </a:cubicBezTo>
                      <a:cubicBezTo>
                        <a:pt x="170" y="18"/>
                        <a:pt x="146" y="2"/>
                        <a:pt x="121" y="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9" name="Freeform 9"/>
                <p:cNvSpPr>
                  <a:spLocks/>
                </p:cNvSpPr>
                <p:nvPr/>
              </p:nvSpPr>
              <p:spPr bwMode="auto">
                <a:xfrm>
                  <a:off x="7239001" y="1701800"/>
                  <a:ext cx="88900" cy="147638"/>
                </a:xfrm>
                <a:custGeom>
                  <a:avLst/>
                  <a:gdLst>
                    <a:gd name="T0" fmla="*/ 0 w 30"/>
                    <a:gd name="T1" fmla="*/ 2 h 50"/>
                    <a:gd name="T2" fmla="*/ 8 w 30"/>
                    <a:gd name="T3" fmla="*/ 50 h 50"/>
                    <a:gd name="T4" fmla="*/ 28 w 30"/>
                    <a:gd name="T5" fmla="*/ 22 h 50"/>
                    <a:gd name="T6" fmla="*/ 0 w 30"/>
                    <a:gd name="T7" fmla="*/ 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50">
                      <a:moveTo>
                        <a:pt x="0" y="2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21" y="48"/>
                        <a:pt x="30" y="35"/>
                        <a:pt x="28" y="22"/>
                      </a:cubicBezTo>
                      <a:cubicBezTo>
                        <a:pt x="26" y="9"/>
                        <a:pt x="1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C398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0" name="Oval 10"/>
                <p:cNvSpPr>
                  <a:spLocks noChangeArrowheads="1"/>
                </p:cNvSpPr>
                <p:nvPr/>
              </p:nvSpPr>
              <p:spPr bwMode="auto">
                <a:xfrm>
                  <a:off x="7064376" y="1801813"/>
                  <a:ext cx="34925" cy="3651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1" name="Freeform 11"/>
                <p:cNvSpPr>
                  <a:spLocks/>
                </p:cNvSpPr>
                <p:nvPr/>
              </p:nvSpPr>
              <p:spPr bwMode="auto">
                <a:xfrm>
                  <a:off x="7037388" y="1920875"/>
                  <a:ext cx="96838" cy="76200"/>
                </a:xfrm>
                <a:custGeom>
                  <a:avLst/>
                  <a:gdLst>
                    <a:gd name="T0" fmla="*/ 0 w 33"/>
                    <a:gd name="T1" fmla="*/ 6 h 26"/>
                    <a:gd name="T2" fmla="*/ 3 w 33"/>
                    <a:gd name="T3" fmla="*/ 26 h 26"/>
                    <a:gd name="T4" fmla="*/ 33 w 33"/>
                    <a:gd name="T5" fmla="*/ 0 h 26"/>
                    <a:gd name="T6" fmla="*/ 0 w 33"/>
                    <a:gd name="T7" fmla="*/ 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26">
                      <a:moveTo>
                        <a:pt x="0" y="6"/>
                      </a:move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18" y="23"/>
                        <a:pt x="29" y="13"/>
                        <a:pt x="33" y="0"/>
                      </a:cubicBez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2" name="Freeform 12"/>
                <p:cNvSpPr>
                  <a:spLocks/>
                </p:cNvSpPr>
                <p:nvPr/>
              </p:nvSpPr>
              <p:spPr bwMode="auto">
                <a:xfrm>
                  <a:off x="7116763" y="1897063"/>
                  <a:ext cx="41275" cy="44450"/>
                </a:xfrm>
                <a:custGeom>
                  <a:avLst/>
                  <a:gdLst>
                    <a:gd name="T0" fmla="*/ 12 w 14"/>
                    <a:gd name="T1" fmla="*/ 15 h 15"/>
                    <a:gd name="T2" fmla="*/ 11 w 14"/>
                    <a:gd name="T3" fmla="*/ 4 h 15"/>
                    <a:gd name="T4" fmla="*/ 0 w 14"/>
                    <a:gd name="T5" fmla="*/ 2 h 15"/>
                    <a:gd name="T6" fmla="*/ 12 w 14"/>
                    <a:gd name="T7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5">
                      <a:moveTo>
                        <a:pt x="12" y="15"/>
                      </a:moveTo>
                      <a:cubicBezTo>
                        <a:pt x="14" y="11"/>
                        <a:pt x="14" y="7"/>
                        <a:pt x="11" y="4"/>
                      </a:cubicBezTo>
                      <a:cubicBezTo>
                        <a:pt x="8" y="1"/>
                        <a:pt x="3" y="0"/>
                        <a:pt x="0" y="2"/>
                      </a:cubicBezTo>
                      <a:lnTo>
                        <a:pt x="12" y="15"/>
                      </a:lnTo>
                      <a:close/>
                    </a:path>
                  </a:pathLst>
                </a:custGeom>
                <a:solidFill>
                  <a:srgbClr val="C3986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3" name="Freeform 13"/>
                <p:cNvSpPr>
                  <a:spLocks/>
                </p:cNvSpPr>
                <p:nvPr/>
              </p:nvSpPr>
              <p:spPr bwMode="auto">
                <a:xfrm>
                  <a:off x="6419851" y="2811463"/>
                  <a:ext cx="1052513" cy="250825"/>
                </a:xfrm>
                <a:custGeom>
                  <a:avLst/>
                  <a:gdLst>
                    <a:gd name="T0" fmla="*/ 42 w 355"/>
                    <a:gd name="T1" fmla="*/ 0 h 85"/>
                    <a:gd name="T2" fmla="*/ 0 w 355"/>
                    <a:gd name="T3" fmla="*/ 43 h 85"/>
                    <a:gd name="T4" fmla="*/ 42 w 355"/>
                    <a:gd name="T5" fmla="*/ 85 h 85"/>
                    <a:gd name="T6" fmla="*/ 312 w 355"/>
                    <a:gd name="T7" fmla="*/ 85 h 85"/>
                    <a:gd name="T8" fmla="*/ 355 w 355"/>
                    <a:gd name="T9" fmla="*/ 43 h 85"/>
                    <a:gd name="T10" fmla="*/ 355 w 355"/>
                    <a:gd name="T11" fmla="*/ 0 h 85"/>
                    <a:gd name="T12" fmla="*/ 42 w 355"/>
                    <a:gd name="T13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5" h="85">
                      <a:moveTo>
                        <a:pt x="42" y="0"/>
                      </a:moveTo>
                      <a:cubicBezTo>
                        <a:pt x="19" y="0"/>
                        <a:pt x="0" y="19"/>
                        <a:pt x="0" y="43"/>
                      </a:cubicBezTo>
                      <a:cubicBezTo>
                        <a:pt x="0" y="66"/>
                        <a:pt x="19" y="85"/>
                        <a:pt x="42" y="85"/>
                      </a:cubicBezTo>
                      <a:cubicBezTo>
                        <a:pt x="312" y="85"/>
                        <a:pt x="312" y="85"/>
                        <a:pt x="312" y="85"/>
                      </a:cubicBezTo>
                      <a:cubicBezTo>
                        <a:pt x="336" y="85"/>
                        <a:pt x="355" y="66"/>
                        <a:pt x="355" y="43"/>
                      </a:cubicBezTo>
                      <a:cubicBezTo>
                        <a:pt x="355" y="0"/>
                        <a:pt x="355" y="0"/>
                        <a:pt x="355" y="0"/>
                      </a:cubicBez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4" name="Freeform 14"/>
                <p:cNvSpPr>
                  <a:spLocks/>
                </p:cNvSpPr>
                <p:nvPr/>
              </p:nvSpPr>
              <p:spPr bwMode="auto">
                <a:xfrm>
                  <a:off x="7154863" y="2078038"/>
                  <a:ext cx="317500" cy="735013"/>
                </a:xfrm>
                <a:custGeom>
                  <a:avLst/>
                  <a:gdLst>
                    <a:gd name="T0" fmla="*/ 75 w 107"/>
                    <a:gd name="T1" fmla="*/ 0 h 249"/>
                    <a:gd name="T2" fmla="*/ 0 w 107"/>
                    <a:gd name="T3" fmla="*/ 124 h 249"/>
                    <a:gd name="T4" fmla="*/ 0 w 107"/>
                    <a:gd name="T5" fmla="*/ 249 h 249"/>
                    <a:gd name="T6" fmla="*/ 107 w 107"/>
                    <a:gd name="T7" fmla="*/ 249 h 249"/>
                    <a:gd name="T8" fmla="*/ 107 w 107"/>
                    <a:gd name="T9" fmla="*/ 0 h 249"/>
                    <a:gd name="T10" fmla="*/ 75 w 107"/>
                    <a:gd name="T11" fmla="*/ 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7" h="249">
                      <a:moveTo>
                        <a:pt x="75" y="0"/>
                      </a:moveTo>
                      <a:cubicBezTo>
                        <a:pt x="9" y="0"/>
                        <a:pt x="0" y="76"/>
                        <a:pt x="0" y="124"/>
                      </a:cubicBezTo>
                      <a:cubicBezTo>
                        <a:pt x="0" y="249"/>
                        <a:pt x="0" y="249"/>
                        <a:pt x="0" y="249"/>
                      </a:cubicBezTo>
                      <a:cubicBezTo>
                        <a:pt x="107" y="249"/>
                        <a:pt x="107" y="249"/>
                        <a:pt x="107" y="249"/>
                      </a:cubicBezTo>
                      <a:cubicBezTo>
                        <a:pt x="107" y="0"/>
                        <a:pt x="107" y="0"/>
                        <a:pt x="107" y="0"/>
                      </a:cubicBezTo>
                      <a:cubicBezTo>
                        <a:pt x="107" y="0"/>
                        <a:pt x="78" y="0"/>
                        <a:pt x="75" y="0"/>
                      </a:cubicBezTo>
                      <a:close/>
                    </a:path>
                  </a:pathLst>
                </a:custGeom>
                <a:solidFill>
                  <a:srgbClr val="D83B01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5" name="Freeform 27"/>
                <p:cNvSpPr>
                  <a:spLocks/>
                </p:cNvSpPr>
                <p:nvPr/>
              </p:nvSpPr>
              <p:spPr bwMode="auto">
                <a:xfrm>
                  <a:off x="6846888" y="3092450"/>
                  <a:ext cx="471488" cy="58738"/>
                </a:xfrm>
                <a:custGeom>
                  <a:avLst/>
                  <a:gdLst>
                    <a:gd name="T0" fmla="*/ 0 w 159"/>
                    <a:gd name="T1" fmla="*/ 10 h 20"/>
                    <a:gd name="T2" fmla="*/ 10 w 159"/>
                    <a:gd name="T3" fmla="*/ 20 h 20"/>
                    <a:gd name="T4" fmla="*/ 148 w 159"/>
                    <a:gd name="T5" fmla="*/ 20 h 20"/>
                    <a:gd name="T6" fmla="*/ 159 w 159"/>
                    <a:gd name="T7" fmla="*/ 10 h 20"/>
                    <a:gd name="T8" fmla="*/ 159 w 159"/>
                    <a:gd name="T9" fmla="*/ 10 h 20"/>
                    <a:gd name="T10" fmla="*/ 148 w 159"/>
                    <a:gd name="T11" fmla="*/ 0 h 20"/>
                    <a:gd name="T12" fmla="*/ 10 w 159"/>
                    <a:gd name="T13" fmla="*/ 0 h 20"/>
                    <a:gd name="T14" fmla="*/ 0 w 159"/>
                    <a:gd name="T15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9" h="20">
                      <a:moveTo>
                        <a:pt x="0" y="10"/>
                      </a:moveTo>
                      <a:cubicBezTo>
                        <a:pt x="0" y="16"/>
                        <a:pt x="4" y="20"/>
                        <a:pt x="10" y="20"/>
                      </a:cubicBezTo>
                      <a:cubicBezTo>
                        <a:pt x="148" y="20"/>
                        <a:pt x="148" y="20"/>
                        <a:pt x="148" y="20"/>
                      </a:cubicBezTo>
                      <a:cubicBezTo>
                        <a:pt x="154" y="20"/>
                        <a:pt x="159" y="16"/>
                        <a:pt x="159" y="10"/>
                      </a:cubicBezTo>
                      <a:cubicBezTo>
                        <a:pt x="159" y="10"/>
                        <a:pt x="159" y="10"/>
                        <a:pt x="159" y="10"/>
                      </a:cubicBezTo>
                      <a:cubicBezTo>
                        <a:pt x="159" y="4"/>
                        <a:pt x="154" y="0"/>
                        <a:pt x="14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6" name="Freeform 28"/>
                <p:cNvSpPr>
                  <a:spLocks/>
                </p:cNvSpPr>
                <p:nvPr/>
              </p:nvSpPr>
              <p:spPr bwMode="auto">
                <a:xfrm>
                  <a:off x="6630988" y="3055938"/>
                  <a:ext cx="901700" cy="65088"/>
                </a:xfrm>
                <a:custGeom>
                  <a:avLst/>
                  <a:gdLst>
                    <a:gd name="T0" fmla="*/ 304 w 304"/>
                    <a:gd name="T1" fmla="*/ 0 h 22"/>
                    <a:gd name="T2" fmla="*/ 304 w 304"/>
                    <a:gd name="T3" fmla="*/ 0 h 22"/>
                    <a:gd name="T4" fmla="*/ 282 w 304"/>
                    <a:gd name="T5" fmla="*/ 22 h 22"/>
                    <a:gd name="T6" fmla="*/ 22 w 304"/>
                    <a:gd name="T7" fmla="*/ 22 h 22"/>
                    <a:gd name="T8" fmla="*/ 0 w 304"/>
                    <a:gd name="T9" fmla="*/ 0 h 22"/>
                    <a:gd name="T10" fmla="*/ 0 w 304"/>
                    <a:gd name="T11" fmla="*/ 0 h 22"/>
                    <a:gd name="T12" fmla="*/ 304 w 304"/>
                    <a:gd name="T1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4" h="22">
                      <a:moveTo>
                        <a:pt x="304" y="0"/>
                      </a:moveTo>
                      <a:cubicBezTo>
                        <a:pt x="304" y="0"/>
                        <a:pt x="304" y="0"/>
                        <a:pt x="304" y="0"/>
                      </a:cubicBezTo>
                      <a:cubicBezTo>
                        <a:pt x="304" y="12"/>
                        <a:pt x="294" y="22"/>
                        <a:pt x="28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10" y="22"/>
                        <a:pt x="0" y="12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04" y="0"/>
                      </a:lnTo>
                      <a:close/>
                    </a:path>
                  </a:pathLst>
                </a:custGeom>
                <a:solidFill>
                  <a:srgbClr val="00B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7" name="Freeform 29"/>
                <p:cNvSpPr>
                  <a:spLocks/>
                </p:cNvSpPr>
                <p:nvPr/>
              </p:nvSpPr>
              <p:spPr bwMode="auto">
                <a:xfrm>
                  <a:off x="7470908" y="2048827"/>
                  <a:ext cx="65088" cy="795337"/>
                </a:xfrm>
                <a:custGeom>
                  <a:avLst/>
                  <a:gdLst>
                    <a:gd name="T0" fmla="*/ 0 w 22"/>
                    <a:gd name="T1" fmla="*/ 0 h 269"/>
                    <a:gd name="T2" fmla="*/ 0 w 22"/>
                    <a:gd name="T3" fmla="*/ 0 h 269"/>
                    <a:gd name="T4" fmla="*/ 22 w 22"/>
                    <a:gd name="T5" fmla="*/ 22 h 269"/>
                    <a:gd name="T6" fmla="*/ 22 w 22"/>
                    <a:gd name="T7" fmla="*/ 247 h 269"/>
                    <a:gd name="T8" fmla="*/ 0 w 22"/>
                    <a:gd name="T9" fmla="*/ 269 h 269"/>
                    <a:gd name="T10" fmla="*/ 0 w 22"/>
                    <a:gd name="T11" fmla="*/ 269 h 269"/>
                    <a:gd name="T12" fmla="*/ 0 w 22"/>
                    <a:gd name="T13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26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2" y="0"/>
                        <a:pt x="22" y="9"/>
                        <a:pt x="22" y="22"/>
                      </a:cubicBezTo>
                      <a:cubicBezTo>
                        <a:pt x="22" y="247"/>
                        <a:pt x="22" y="247"/>
                        <a:pt x="22" y="247"/>
                      </a:cubicBezTo>
                      <a:cubicBezTo>
                        <a:pt x="22" y="259"/>
                        <a:pt x="12" y="269"/>
                        <a:pt x="0" y="269"/>
                      </a:cubicBezTo>
                      <a:cubicBezTo>
                        <a:pt x="0" y="269"/>
                        <a:pt x="0" y="269"/>
                        <a:pt x="0" y="2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C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8" name="Freeform 30"/>
                <p:cNvSpPr>
                  <a:spLocks/>
                </p:cNvSpPr>
                <p:nvPr/>
              </p:nvSpPr>
              <p:spPr bwMode="auto">
                <a:xfrm>
                  <a:off x="7116895" y="2488562"/>
                  <a:ext cx="468313" cy="677864"/>
                </a:xfrm>
                <a:custGeom>
                  <a:avLst/>
                  <a:gdLst>
                    <a:gd name="T0" fmla="*/ 0 w 158"/>
                    <a:gd name="T1" fmla="*/ 229 h 229"/>
                    <a:gd name="T2" fmla="*/ 122 w 158"/>
                    <a:gd name="T3" fmla="*/ 229 h 229"/>
                    <a:gd name="T4" fmla="*/ 158 w 158"/>
                    <a:gd name="T5" fmla="*/ 193 h 229"/>
                    <a:gd name="T6" fmla="*/ 158 w 158"/>
                    <a:gd name="T7" fmla="*/ 0 h 229"/>
                    <a:gd name="T8" fmla="*/ 142 w 158"/>
                    <a:gd name="T9" fmla="*/ 0 h 229"/>
                    <a:gd name="T10" fmla="*/ 142 w 158"/>
                    <a:gd name="T11" fmla="*/ 193 h 229"/>
                    <a:gd name="T12" fmla="*/ 122 w 158"/>
                    <a:gd name="T13" fmla="*/ 213 h 229"/>
                    <a:gd name="T14" fmla="*/ 0 w 158"/>
                    <a:gd name="T15" fmla="*/ 213 h 229"/>
                    <a:gd name="T16" fmla="*/ 0 w 158"/>
                    <a:gd name="T17" fmla="*/ 229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8" h="229">
                      <a:moveTo>
                        <a:pt x="0" y="229"/>
                      </a:moveTo>
                      <a:cubicBezTo>
                        <a:pt x="122" y="229"/>
                        <a:pt x="122" y="229"/>
                        <a:pt x="122" y="229"/>
                      </a:cubicBezTo>
                      <a:cubicBezTo>
                        <a:pt x="141" y="229"/>
                        <a:pt x="158" y="213"/>
                        <a:pt x="158" y="19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142" y="193"/>
                        <a:pt x="142" y="193"/>
                        <a:pt x="142" y="193"/>
                      </a:cubicBezTo>
                      <a:cubicBezTo>
                        <a:pt x="142" y="204"/>
                        <a:pt x="133" y="213"/>
                        <a:pt x="122" y="213"/>
                      </a:cubicBezTo>
                      <a:cubicBezTo>
                        <a:pt x="0" y="213"/>
                        <a:pt x="0" y="213"/>
                        <a:pt x="0" y="213"/>
                      </a:cubicBez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9" name="Freeform 31"/>
                <p:cNvSpPr>
                  <a:spLocks/>
                </p:cNvSpPr>
                <p:nvPr/>
              </p:nvSpPr>
              <p:spPr bwMode="auto">
                <a:xfrm>
                  <a:off x="7181851" y="3182938"/>
                  <a:ext cx="115888" cy="104775"/>
                </a:xfrm>
                <a:custGeom>
                  <a:avLst/>
                  <a:gdLst>
                    <a:gd name="T0" fmla="*/ 39 w 39"/>
                    <a:gd name="T1" fmla="*/ 0 h 35"/>
                    <a:gd name="T2" fmla="*/ 39 w 39"/>
                    <a:gd name="T3" fmla="*/ 19 h 35"/>
                    <a:gd name="T4" fmla="*/ 24 w 39"/>
                    <a:gd name="T5" fmla="*/ 35 h 35"/>
                    <a:gd name="T6" fmla="*/ 16 w 39"/>
                    <a:gd name="T7" fmla="*/ 35 h 35"/>
                    <a:gd name="T8" fmla="*/ 0 w 39"/>
                    <a:gd name="T9" fmla="*/ 19 h 35"/>
                    <a:gd name="T10" fmla="*/ 0 w 39"/>
                    <a:gd name="T11" fmla="*/ 0 h 35"/>
                    <a:gd name="T12" fmla="*/ 39 w 39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35">
                      <a:moveTo>
                        <a:pt x="39" y="0"/>
                      </a:move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9" y="28"/>
                        <a:pt x="32" y="35"/>
                        <a:pt x="24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7" y="35"/>
                        <a:pt x="0" y="28"/>
                        <a:pt x="0" y="19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0" name="Freeform 32"/>
                <p:cNvSpPr>
                  <a:spLocks/>
                </p:cNvSpPr>
                <p:nvPr/>
              </p:nvSpPr>
              <p:spPr bwMode="auto">
                <a:xfrm>
                  <a:off x="7539166" y="2429827"/>
                  <a:ext cx="100013" cy="119064"/>
                </a:xfrm>
                <a:custGeom>
                  <a:avLst/>
                  <a:gdLst>
                    <a:gd name="T0" fmla="*/ 0 w 34"/>
                    <a:gd name="T1" fmla="*/ 0 h 40"/>
                    <a:gd name="T2" fmla="*/ 18 w 34"/>
                    <a:gd name="T3" fmla="*/ 0 h 40"/>
                    <a:gd name="T4" fmla="*/ 34 w 34"/>
                    <a:gd name="T5" fmla="*/ 16 h 40"/>
                    <a:gd name="T6" fmla="*/ 34 w 34"/>
                    <a:gd name="T7" fmla="*/ 24 h 40"/>
                    <a:gd name="T8" fmla="*/ 18 w 34"/>
                    <a:gd name="T9" fmla="*/ 40 h 40"/>
                    <a:gd name="T10" fmla="*/ 0 w 34"/>
                    <a:gd name="T11" fmla="*/ 40 h 40"/>
                    <a:gd name="T12" fmla="*/ 0 w 34"/>
                    <a:gd name="T13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" h="40">
                      <a:moveTo>
                        <a:pt x="0" y="0"/>
                      </a:move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7" y="0"/>
                        <a:pt x="34" y="7"/>
                        <a:pt x="34" y="16"/>
                      </a:cubicBezTo>
                      <a:cubicBezTo>
                        <a:pt x="34" y="24"/>
                        <a:pt x="34" y="24"/>
                        <a:pt x="34" y="24"/>
                      </a:cubicBezTo>
                      <a:cubicBezTo>
                        <a:pt x="34" y="33"/>
                        <a:pt x="27" y="40"/>
                        <a:pt x="18" y="40"/>
                      </a:cubicBezTo>
                      <a:cubicBezTo>
                        <a:pt x="0" y="40"/>
                        <a:pt x="0" y="40"/>
                        <a:pt x="0" y="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6562726" y="2771775"/>
                  <a:ext cx="461963" cy="39688"/>
                </a:xfrm>
                <a:custGeom>
                  <a:avLst/>
                  <a:gdLst>
                    <a:gd name="T0" fmla="*/ 0 w 291"/>
                    <a:gd name="T1" fmla="*/ 0 h 25"/>
                    <a:gd name="T2" fmla="*/ 291 w 291"/>
                    <a:gd name="T3" fmla="*/ 13 h 25"/>
                    <a:gd name="T4" fmla="*/ 291 w 291"/>
                    <a:gd name="T5" fmla="*/ 25 h 25"/>
                    <a:gd name="T6" fmla="*/ 0 w 291"/>
                    <a:gd name="T7" fmla="*/ 25 h 25"/>
                    <a:gd name="T8" fmla="*/ 0 w 291"/>
                    <a:gd name="T9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1" h="25">
                      <a:moveTo>
                        <a:pt x="0" y="0"/>
                      </a:moveTo>
                      <a:lnTo>
                        <a:pt x="291" y="13"/>
                      </a:lnTo>
                      <a:lnTo>
                        <a:pt x="291" y="25"/>
                      </a:lnTo>
                      <a:lnTo>
                        <a:pt x="0" y="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2" name="Freeform 34"/>
                <p:cNvSpPr>
                  <a:spLocks/>
                </p:cNvSpPr>
                <p:nvPr/>
              </p:nvSpPr>
              <p:spPr bwMode="auto">
                <a:xfrm>
                  <a:off x="6413501" y="2336800"/>
                  <a:ext cx="157163" cy="450850"/>
                </a:xfrm>
                <a:custGeom>
                  <a:avLst/>
                  <a:gdLst>
                    <a:gd name="T0" fmla="*/ 75 w 99"/>
                    <a:gd name="T1" fmla="*/ 284 h 284"/>
                    <a:gd name="T2" fmla="*/ 0 w 99"/>
                    <a:gd name="T3" fmla="*/ 2 h 284"/>
                    <a:gd name="T4" fmla="*/ 8 w 99"/>
                    <a:gd name="T5" fmla="*/ 0 h 284"/>
                    <a:gd name="T6" fmla="*/ 99 w 99"/>
                    <a:gd name="T7" fmla="*/ 274 h 284"/>
                    <a:gd name="T8" fmla="*/ 75 w 99"/>
                    <a:gd name="T9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284">
                      <a:moveTo>
                        <a:pt x="75" y="284"/>
                      </a:moveTo>
                      <a:lnTo>
                        <a:pt x="0" y="2"/>
                      </a:lnTo>
                      <a:lnTo>
                        <a:pt x="8" y="0"/>
                      </a:lnTo>
                      <a:lnTo>
                        <a:pt x="99" y="274"/>
                      </a:lnTo>
                      <a:lnTo>
                        <a:pt x="75" y="28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3" name="Oval 35"/>
                <p:cNvSpPr>
                  <a:spLocks noChangeArrowheads="1"/>
                </p:cNvSpPr>
                <p:nvPr/>
              </p:nvSpPr>
              <p:spPr bwMode="auto">
                <a:xfrm>
                  <a:off x="6532563" y="2754313"/>
                  <a:ext cx="58738" cy="5715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4" name="Freeform 36"/>
                <p:cNvSpPr>
                  <a:spLocks/>
                </p:cNvSpPr>
                <p:nvPr/>
              </p:nvSpPr>
              <p:spPr bwMode="auto">
                <a:xfrm>
                  <a:off x="7283451" y="2181225"/>
                  <a:ext cx="153988" cy="631825"/>
                </a:xfrm>
                <a:custGeom>
                  <a:avLst/>
                  <a:gdLst>
                    <a:gd name="T0" fmla="*/ 52 w 52"/>
                    <a:gd name="T1" fmla="*/ 188 h 214"/>
                    <a:gd name="T2" fmla="*/ 26 w 52"/>
                    <a:gd name="T3" fmla="*/ 214 h 214"/>
                    <a:gd name="T4" fmla="*/ 26 w 52"/>
                    <a:gd name="T5" fmla="*/ 214 h 214"/>
                    <a:gd name="T6" fmla="*/ 0 w 52"/>
                    <a:gd name="T7" fmla="*/ 188 h 214"/>
                    <a:gd name="T8" fmla="*/ 0 w 52"/>
                    <a:gd name="T9" fmla="*/ 25 h 214"/>
                    <a:gd name="T10" fmla="*/ 26 w 52"/>
                    <a:gd name="T11" fmla="*/ 0 h 214"/>
                    <a:gd name="T12" fmla="*/ 26 w 52"/>
                    <a:gd name="T13" fmla="*/ 0 h 214"/>
                    <a:gd name="T14" fmla="*/ 52 w 52"/>
                    <a:gd name="T15" fmla="*/ 25 h 214"/>
                    <a:gd name="T16" fmla="*/ 52 w 52"/>
                    <a:gd name="T17" fmla="*/ 188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214">
                      <a:moveTo>
                        <a:pt x="52" y="188"/>
                      </a:moveTo>
                      <a:cubicBezTo>
                        <a:pt x="52" y="202"/>
                        <a:pt x="40" y="214"/>
                        <a:pt x="26" y="214"/>
                      </a:cubicBezTo>
                      <a:cubicBezTo>
                        <a:pt x="26" y="214"/>
                        <a:pt x="26" y="214"/>
                        <a:pt x="26" y="214"/>
                      </a:cubicBezTo>
                      <a:cubicBezTo>
                        <a:pt x="12" y="214"/>
                        <a:pt x="0" y="202"/>
                        <a:pt x="0" y="188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11"/>
                        <a:pt x="12" y="0"/>
                        <a:pt x="2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40" y="0"/>
                        <a:pt x="52" y="11"/>
                        <a:pt x="52" y="25"/>
                      </a:cubicBezTo>
                      <a:lnTo>
                        <a:pt x="52" y="188"/>
                      </a:lnTo>
                      <a:close/>
                    </a:path>
                  </a:pathLst>
                </a:custGeom>
                <a:solidFill>
                  <a:srgbClr val="E0BB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5" name="Freeform 37"/>
                <p:cNvSpPr>
                  <a:spLocks/>
                </p:cNvSpPr>
                <p:nvPr/>
              </p:nvSpPr>
              <p:spPr bwMode="auto">
                <a:xfrm>
                  <a:off x="6846888" y="2660650"/>
                  <a:ext cx="590550" cy="152400"/>
                </a:xfrm>
                <a:custGeom>
                  <a:avLst/>
                  <a:gdLst>
                    <a:gd name="T0" fmla="*/ 173 w 199"/>
                    <a:gd name="T1" fmla="*/ 0 h 52"/>
                    <a:gd name="T2" fmla="*/ 199 w 199"/>
                    <a:gd name="T3" fmla="*/ 26 h 52"/>
                    <a:gd name="T4" fmla="*/ 199 w 199"/>
                    <a:gd name="T5" fmla="*/ 26 h 52"/>
                    <a:gd name="T6" fmla="*/ 173 w 199"/>
                    <a:gd name="T7" fmla="*/ 52 h 52"/>
                    <a:gd name="T8" fmla="*/ 25 w 199"/>
                    <a:gd name="T9" fmla="*/ 52 h 52"/>
                    <a:gd name="T10" fmla="*/ 0 w 199"/>
                    <a:gd name="T11" fmla="*/ 26 h 52"/>
                    <a:gd name="T12" fmla="*/ 0 w 199"/>
                    <a:gd name="T13" fmla="*/ 26 h 52"/>
                    <a:gd name="T14" fmla="*/ 25 w 199"/>
                    <a:gd name="T15" fmla="*/ 0 h 52"/>
                    <a:gd name="T16" fmla="*/ 173 w 199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9" h="52">
                      <a:moveTo>
                        <a:pt x="173" y="0"/>
                      </a:moveTo>
                      <a:cubicBezTo>
                        <a:pt x="187" y="0"/>
                        <a:pt x="199" y="11"/>
                        <a:pt x="199" y="26"/>
                      </a:cubicBezTo>
                      <a:cubicBezTo>
                        <a:pt x="199" y="26"/>
                        <a:pt x="199" y="26"/>
                        <a:pt x="199" y="26"/>
                      </a:cubicBezTo>
                      <a:cubicBezTo>
                        <a:pt x="199" y="40"/>
                        <a:pt x="187" y="52"/>
                        <a:pt x="173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11" y="52"/>
                        <a:pt x="0" y="40"/>
                        <a:pt x="0" y="26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1"/>
                        <a:pt x="11" y="0"/>
                        <a:pt x="25" y="0"/>
                      </a:cubicBezTo>
                      <a:lnTo>
                        <a:pt x="173" y="0"/>
                      </a:lnTo>
                      <a:close/>
                    </a:path>
                  </a:pathLst>
                </a:custGeom>
                <a:solidFill>
                  <a:srgbClr val="E0BB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6" name="Freeform 38"/>
                <p:cNvSpPr>
                  <a:spLocks/>
                </p:cNvSpPr>
                <p:nvPr/>
              </p:nvSpPr>
              <p:spPr bwMode="auto">
                <a:xfrm>
                  <a:off x="6775451" y="2660650"/>
                  <a:ext cx="306388" cy="152400"/>
                </a:xfrm>
                <a:custGeom>
                  <a:avLst/>
                  <a:gdLst>
                    <a:gd name="T0" fmla="*/ 103 w 103"/>
                    <a:gd name="T1" fmla="*/ 52 h 52"/>
                    <a:gd name="T2" fmla="*/ 0 w 103"/>
                    <a:gd name="T3" fmla="*/ 52 h 52"/>
                    <a:gd name="T4" fmla="*/ 51 w 103"/>
                    <a:gd name="T5" fmla="*/ 0 h 52"/>
                    <a:gd name="T6" fmla="*/ 103 w 103"/>
                    <a:gd name="T7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3" h="52">
                      <a:moveTo>
                        <a:pt x="103" y="52"/>
                      </a:move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23"/>
                        <a:pt x="23" y="0"/>
                        <a:pt x="51" y="0"/>
                      </a:cubicBezTo>
                      <a:cubicBezTo>
                        <a:pt x="80" y="0"/>
                        <a:pt x="103" y="23"/>
                        <a:pt x="103" y="52"/>
                      </a:cubicBezTo>
                      <a:close/>
                    </a:path>
                  </a:pathLst>
                </a:custGeom>
                <a:solidFill>
                  <a:srgbClr val="E0BB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7" name="Rectangle 39"/>
                <p:cNvSpPr>
                  <a:spLocks noChangeArrowheads="1"/>
                </p:cNvSpPr>
                <p:nvPr/>
              </p:nvSpPr>
              <p:spPr bwMode="auto">
                <a:xfrm>
                  <a:off x="7010401" y="2660650"/>
                  <a:ext cx="71438" cy="1524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8" name="Rectangle 40"/>
                <p:cNvSpPr>
                  <a:spLocks noChangeArrowheads="1"/>
                </p:cNvSpPr>
                <p:nvPr/>
              </p:nvSpPr>
              <p:spPr bwMode="auto">
                <a:xfrm>
                  <a:off x="7280276" y="2171700"/>
                  <a:ext cx="192088" cy="298450"/>
                </a:xfrm>
                <a:prstGeom prst="rect">
                  <a:avLst/>
                </a:prstGeom>
                <a:solidFill>
                  <a:srgbClr val="D83B01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4243570" y="3315652"/>
                <a:ext cx="2525262" cy="593085"/>
                <a:chOff x="4243570" y="3315652"/>
                <a:chExt cx="2525262" cy="593085"/>
              </a:xfrm>
            </p:grpSpPr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4243570" y="3504565"/>
                  <a:ext cx="512979" cy="404172"/>
                </a:xfrm>
                <a:custGeom>
                  <a:avLst/>
                  <a:gdLst>
                    <a:gd name="connsiteX0" fmla="*/ 373039 w 512979"/>
                    <a:gd name="connsiteY0" fmla="*/ 0 h 404172"/>
                    <a:gd name="connsiteX1" fmla="*/ 482434 w 512979"/>
                    <a:gd name="connsiteY1" fmla="*/ 0 h 404172"/>
                    <a:gd name="connsiteX2" fmla="*/ 499938 w 512979"/>
                    <a:gd name="connsiteY2" fmla="*/ 61406 h 404172"/>
                    <a:gd name="connsiteX3" fmla="*/ 179251 w 512979"/>
                    <a:gd name="connsiteY3" fmla="*/ 404172 h 404172"/>
                    <a:gd name="connsiteX4" fmla="*/ 0 w 512979"/>
                    <a:gd name="connsiteY4" fmla="*/ 404172 h 404172"/>
                    <a:gd name="connsiteX5" fmla="*/ 69947 w 512979"/>
                    <a:gd name="connsiteY5" fmla="*/ 321209 h 404172"/>
                    <a:gd name="connsiteX6" fmla="*/ 311778 w 512979"/>
                    <a:gd name="connsiteY6" fmla="*/ 35089 h 404172"/>
                    <a:gd name="connsiteX7" fmla="*/ 373039 w 512979"/>
                    <a:gd name="connsiteY7" fmla="*/ 0 h 404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2979" h="404172">
                      <a:moveTo>
                        <a:pt x="373039" y="0"/>
                      </a:moveTo>
                      <a:cubicBezTo>
                        <a:pt x="482434" y="0"/>
                        <a:pt x="482434" y="0"/>
                        <a:pt x="482434" y="0"/>
                      </a:cubicBezTo>
                      <a:cubicBezTo>
                        <a:pt x="499938" y="0"/>
                        <a:pt x="530568" y="26317"/>
                        <a:pt x="499938" y="61406"/>
                      </a:cubicBezTo>
                      <a:lnTo>
                        <a:pt x="179251" y="404172"/>
                      </a:lnTo>
                      <a:lnTo>
                        <a:pt x="0" y="404172"/>
                      </a:lnTo>
                      <a:lnTo>
                        <a:pt x="69947" y="321209"/>
                      </a:lnTo>
                      <a:cubicBezTo>
                        <a:pt x="204708" y="161534"/>
                        <a:pt x="311778" y="35089"/>
                        <a:pt x="311778" y="35089"/>
                      </a:cubicBezTo>
                      <a:cubicBezTo>
                        <a:pt x="324905" y="13159"/>
                        <a:pt x="355536" y="0"/>
                        <a:pt x="373039" y="0"/>
                      </a:cubicBezTo>
                      <a:close/>
                    </a:path>
                  </a:pathLst>
                </a:custGeom>
                <a:solidFill>
                  <a:srgbClr val="342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5692633" y="3504565"/>
                  <a:ext cx="512980" cy="404172"/>
                </a:xfrm>
                <a:custGeom>
                  <a:avLst/>
                  <a:gdLst>
                    <a:gd name="connsiteX0" fmla="*/ 30545 w 512980"/>
                    <a:gd name="connsiteY0" fmla="*/ 0 h 404172"/>
                    <a:gd name="connsiteX1" fmla="*/ 139940 w 512980"/>
                    <a:gd name="connsiteY1" fmla="*/ 0 h 404172"/>
                    <a:gd name="connsiteX2" fmla="*/ 201201 w 512980"/>
                    <a:gd name="connsiteY2" fmla="*/ 35089 h 404172"/>
                    <a:gd name="connsiteX3" fmla="*/ 443033 w 512980"/>
                    <a:gd name="connsiteY3" fmla="*/ 321209 h 404172"/>
                    <a:gd name="connsiteX4" fmla="*/ 512980 w 512980"/>
                    <a:gd name="connsiteY4" fmla="*/ 404172 h 404172"/>
                    <a:gd name="connsiteX5" fmla="*/ 333729 w 512980"/>
                    <a:gd name="connsiteY5" fmla="*/ 404172 h 404172"/>
                    <a:gd name="connsiteX6" fmla="*/ 13042 w 512980"/>
                    <a:gd name="connsiteY6" fmla="*/ 61406 h 404172"/>
                    <a:gd name="connsiteX7" fmla="*/ 30545 w 512980"/>
                    <a:gd name="connsiteY7" fmla="*/ 0 h 404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2980" h="404172">
                      <a:moveTo>
                        <a:pt x="30545" y="0"/>
                      </a:moveTo>
                      <a:cubicBezTo>
                        <a:pt x="30545" y="0"/>
                        <a:pt x="30545" y="0"/>
                        <a:pt x="139940" y="0"/>
                      </a:cubicBezTo>
                      <a:cubicBezTo>
                        <a:pt x="157443" y="0"/>
                        <a:pt x="188074" y="13159"/>
                        <a:pt x="201201" y="35089"/>
                      </a:cubicBezTo>
                      <a:cubicBezTo>
                        <a:pt x="201201" y="35089"/>
                        <a:pt x="308272" y="161534"/>
                        <a:pt x="443033" y="321209"/>
                      </a:cubicBezTo>
                      <a:lnTo>
                        <a:pt x="512980" y="404172"/>
                      </a:lnTo>
                      <a:lnTo>
                        <a:pt x="333729" y="404172"/>
                      </a:lnTo>
                      <a:lnTo>
                        <a:pt x="13042" y="61406"/>
                      </a:lnTo>
                      <a:cubicBezTo>
                        <a:pt x="-17589" y="26317"/>
                        <a:pt x="13042" y="0"/>
                        <a:pt x="30545" y="0"/>
                      </a:cubicBezTo>
                      <a:close/>
                    </a:path>
                  </a:pathLst>
                </a:custGeom>
                <a:solidFill>
                  <a:srgbClr val="3425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4247506" y="3315652"/>
                  <a:ext cx="2521326" cy="276225"/>
                </a:xfrm>
                <a:custGeom>
                  <a:avLst/>
                  <a:gdLst>
                    <a:gd name="connsiteX0" fmla="*/ 0 w 2521326"/>
                    <a:gd name="connsiteY0" fmla="*/ 0 h 276225"/>
                    <a:gd name="connsiteX1" fmla="*/ 177869 w 2521326"/>
                    <a:gd name="connsiteY1" fmla="*/ 0 h 276225"/>
                    <a:gd name="connsiteX2" fmla="*/ 2521326 w 2521326"/>
                    <a:gd name="connsiteY2" fmla="*/ 0 h 276225"/>
                    <a:gd name="connsiteX3" fmla="*/ 2521326 w 2521326"/>
                    <a:gd name="connsiteY3" fmla="*/ 35076 h 276225"/>
                    <a:gd name="connsiteX4" fmla="*/ 968946 w 2521326"/>
                    <a:gd name="connsiteY4" fmla="*/ 276225 h 276225"/>
                    <a:gd name="connsiteX5" fmla="*/ 29318 w 2521326"/>
                    <a:gd name="connsiteY5" fmla="*/ 210457 h 276225"/>
                    <a:gd name="connsiteX6" fmla="*/ 0 w 2521326"/>
                    <a:gd name="connsiteY6" fmla="*/ 204318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1326" h="276225">
                      <a:moveTo>
                        <a:pt x="0" y="0"/>
                      </a:moveTo>
                      <a:lnTo>
                        <a:pt x="177869" y="0"/>
                      </a:lnTo>
                      <a:cubicBezTo>
                        <a:pt x="632027" y="0"/>
                        <a:pt x="1358681" y="0"/>
                        <a:pt x="2521326" y="0"/>
                      </a:cubicBezTo>
                      <a:lnTo>
                        <a:pt x="2521326" y="35076"/>
                      </a:lnTo>
                      <a:cubicBezTo>
                        <a:pt x="2267698" y="179766"/>
                        <a:pt x="1668610" y="276225"/>
                        <a:pt x="968946" y="276225"/>
                      </a:cubicBezTo>
                      <a:cubicBezTo>
                        <a:pt x="621300" y="276225"/>
                        <a:pt x="297705" y="252110"/>
                        <a:pt x="29318" y="210457"/>
                      </a:cubicBezTo>
                      <a:lnTo>
                        <a:pt x="0" y="204318"/>
                      </a:lnTo>
                      <a:close/>
                    </a:path>
                  </a:pathLst>
                </a:custGeom>
                <a:solidFill>
                  <a:srgbClr val="513A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 rot="2350315">
                <a:off x="5989331" y="2507581"/>
                <a:ext cx="598331" cy="829441"/>
                <a:chOff x="6006115" y="2691336"/>
                <a:chExt cx="598331" cy="829441"/>
              </a:xfrm>
            </p:grpSpPr>
            <p:sp>
              <p:nvSpPr>
                <p:cNvPr id="20" name="Freeform 19"/>
                <p:cNvSpPr>
                  <a:spLocks/>
                </p:cNvSpPr>
                <p:nvPr/>
              </p:nvSpPr>
              <p:spPr bwMode="auto">
                <a:xfrm rot="1103645">
                  <a:off x="6006115" y="3349327"/>
                  <a:ext cx="388938" cy="171450"/>
                </a:xfrm>
                <a:custGeom>
                  <a:avLst/>
                  <a:gdLst>
                    <a:gd name="T0" fmla="*/ 64 w 131"/>
                    <a:gd name="T1" fmla="*/ 0 h 58"/>
                    <a:gd name="T2" fmla="*/ 0 w 131"/>
                    <a:gd name="T3" fmla="*/ 58 h 58"/>
                    <a:gd name="T4" fmla="*/ 64 w 131"/>
                    <a:gd name="T5" fmla="*/ 58 h 58"/>
                    <a:gd name="T6" fmla="*/ 131 w 131"/>
                    <a:gd name="T7" fmla="*/ 58 h 58"/>
                    <a:gd name="T8" fmla="*/ 131 w 131"/>
                    <a:gd name="T9" fmla="*/ 0 h 58"/>
                    <a:gd name="T10" fmla="*/ 64 w 131"/>
                    <a:gd name="T11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1" h="58">
                      <a:moveTo>
                        <a:pt x="64" y="0"/>
                      </a:moveTo>
                      <a:cubicBezTo>
                        <a:pt x="31" y="0"/>
                        <a:pt x="3" y="25"/>
                        <a:pt x="0" y="58"/>
                      </a:cubicBezTo>
                      <a:cubicBezTo>
                        <a:pt x="64" y="58"/>
                        <a:pt x="64" y="58"/>
                        <a:pt x="64" y="58"/>
                      </a:cubicBezTo>
                      <a:cubicBezTo>
                        <a:pt x="131" y="58"/>
                        <a:pt x="131" y="58"/>
                        <a:pt x="131" y="58"/>
                      </a:cubicBezTo>
                      <a:cubicBezTo>
                        <a:pt x="131" y="0"/>
                        <a:pt x="131" y="0"/>
                        <a:pt x="131" y="0"/>
                      </a:cubicBez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BAD80A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auto">
                <a:xfrm rot="1103645">
                  <a:off x="6340921" y="2691336"/>
                  <a:ext cx="263525" cy="723900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 rot="19811762">
                <a:off x="6350661" y="2802697"/>
                <a:ext cx="602318" cy="827644"/>
                <a:chOff x="6280309" y="2808848"/>
                <a:chExt cx="602318" cy="827644"/>
              </a:xfrm>
            </p:grpSpPr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 rot="1103645">
                  <a:off x="6280309" y="3465042"/>
                  <a:ext cx="388938" cy="171450"/>
                </a:xfrm>
                <a:custGeom>
                  <a:avLst/>
                  <a:gdLst>
                    <a:gd name="T0" fmla="*/ 64 w 131"/>
                    <a:gd name="T1" fmla="*/ 0 h 58"/>
                    <a:gd name="T2" fmla="*/ 0 w 131"/>
                    <a:gd name="T3" fmla="*/ 58 h 58"/>
                    <a:gd name="T4" fmla="*/ 64 w 131"/>
                    <a:gd name="T5" fmla="*/ 58 h 58"/>
                    <a:gd name="T6" fmla="*/ 131 w 131"/>
                    <a:gd name="T7" fmla="*/ 58 h 58"/>
                    <a:gd name="T8" fmla="*/ 131 w 131"/>
                    <a:gd name="T9" fmla="*/ 0 h 58"/>
                    <a:gd name="T10" fmla="*/ 64 w 131"/>
                    <a:gd name="T11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1" h="58">
                      <a:moveTo>
                        <a:pt x="64" y="0"/>
                      </a:moveTo>
                      <a:cubicBezTo>
                        <a:pt x="31" y="0"/>
                        <a:pt x="3" y="25"/>
                        <a:pt x="0" y="58"/>
                      </a:cubicBezTo>
                      <a:cubicBezTo>
                        <a:pt x="64" y="58"/>
                        <a:pt x="64" y="58"/>
                        <a:pt x="64" y="58"/>
                      </a:cubicBezTo>
                      <a:cubicBezTo>
                        <a:pt x="131" y="58"/>
                        <a:pt x="131" y="58"/>
                        <a:pt x="131" y="58"/>
                      </a:cubicBezTo>
                      <a:cubicBezTo>
                        <a:pt x="131" y="0"/>
                        <a:pt x="131" y="0"/>
                        <a:pt x="131" y="0"/>
                      </a:cubicBez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BAD80A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 rot="1103645">
                  <a:off x="6619102" y="2808848"/>
                  <a:ext cx="263525" cy="723900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72358">
                    <a:defRPr/>
                  </a:pPr>
                  <a:endParaRPr lang="en-US" sz="1324" kern="0">
                    <a:solidFill>
                      <a:srgbClr val="505050"/>
                    </a:solidFill>
                  </a:endParaRPr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3048" y="3292708"/>
                <a:ext cx="351684" cy="805060"/>
              </a:xfrm>
              <a:prstGeom prst="rect">
                <a:avLst/>
              </a:prstGeom>
            </p:spPr>
          </p:pic>
        </p:grpSp>
        <p:sp>
          <p:nvSpPr>
            <p:cNvPr id="8" name="Freeform 7"/>
            <p:cNvSpPr>
              <a:spLocks/>
            </p:cNvSpPr>
            <p:nvPr/>
          </p:nvSpPr>
          <p:spPr bwMode="auto">
            <a:xfrm flipH="1">
              <a:off x="8092941" y="5845715"/>
              <a:ext cx="1948093" cy="213424"/>
            </a:xfrm>
            <a:custGeom>
              <a:avLst/>
              <a:gdLst>
                <a:gd name="connsiteX0" fmla="*/ 0 w 2521326"/>
                <a:gd name="connsiteY0" fmla="*/ 0 h 276225"/>
                <a:gd name="connsiteX1" fmla="*/ 177869 w 2521326"/>
                <a:gd name="connsiteY1" fmla="*/ 0 h 276225"/>
                <a:gd name="connsiteX2" fmla="*/ 2521326 w 2521326"/>
                <a:gd name="connsiteY2" fmla="*/ 0 h 276225"/>
                <a:gd name="connsiteX3" fmla="*/ 2521326 w 2521326"/>
                <a:gd name="connsiteY3" fmla="*/ 35076 h 276225"/>
                <a:gd name="connsiteX4" fmla="*/ 968946 w 2521326"/>
                <a:gd name="connsiteY4" fmla="*/ 276225 h 276225"/>
                <a:gd name="connsiteX5" fmla="*/ 29318 w 2521326"/>
                <a:gd name="connsiteY5" fmla="*/ 210457 h 276225"/>
                <a:gd name="connsiteX6" fmla="*/ 0 w 2521326"/>
                <a:gd name="connsiteY6" fmla="*/ 204318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1326" h="276225">
                  <a:moveTo>
                    <a:pt x="0" y="0"/>
                  </a:moveTo>
                  <a:lnTo>
                    <a:pt x="177869" y="0"/>
                  </a:lnTo>
                  <a:cubicBezTo>
                    <a:pt x="632027" y="0"/>
                    <a:pt x="1358681" y="0"/>
                    <a:pt x="2521326" y="0"/>
                  </a:cubicBezTo>
                  <a:lnTo>
                    <a:pt x="2521326" y="35076"/>
                  </a:lnTo>
                  <a:cubicBezTo>
                    <a:pt x="2267698" y="179766"/>
                    <a:pt x="1668610" y="276225"/>
                    <a:pt x="968946" y="276225"/>
                  </a:cubicBezTo>
                  <a:cubicBezTo>
                    <a:pt x="621300" y="276225"/>
                    <a:pt x="297705" y="252110"/>
                    <a:pt x="29318" y="210457"/>
                  </a:cubicBezTo>
                  <a:lnTo>
                    <a:pt x="0" y="204318"/>
                  </a:lnTo>
                  <a:close/>
                </a:path>
              </a:pathLst>
            </a:custGeom>
            <a:solidFill>
              <a:srgbClr val="513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672358">
                <a:defRPr/>
              </a:pPr>
              <a:endParaRPr lang="en-US" sz="1324" kern="0">
                <a:solidFill>
                  <a:srgbClr val="505050"/>
                </a:solidFill>
              </a:endParaRPr>
            </a:p>
          </p:txBody>
        </p:sp>
      </p:grpSp>
      <p:sp>
        <p:nvSpPr>
          <p:cNvPr id="63" name="TextBox 62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59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C3A24246-AA02-448A-9D44-C1D2D13635BA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38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Section Title Accent Color 6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46566" y="1706567"/>
            <a:ext cx="4366570" cy="591957"/>
          </a:xfrm>
        </p:spPr>
        <p:txBody>
          <a:bodyPr anchor="ctr" anchorCtr="0"/>
          <a:lstStyle>
            <a:lvl1pPr marL="0" indent="0">
              <a:buNone/>
              <a:defRPr>
                <a:gradFill>
                  <a:gsLst>
                    <a:gs pos="97908">
                      <a:schemeClr val="tx1"/>
                    </a:gs>
                    <a:gs pos="8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78585" y="890716"/>
            <a:ext cx="1367982" cy="2272417"/>
          </a:xfrm>
        </p:spPr>
        <p:txBody>
          <a:bodyPr/>
          <a:lstStyle>
            <a:lvl1pPr marL="0" indent="0">
              <a:buNone/>
              <a:defRPr sz="15074">
                <a:gradFill>
                  <a:gsLst>
                    <a:gs pos="96234">
                      <a:schemeClr val="accent4">
                        <a:lumMod val="75000"/>
                      </a:schemeClr>
                    </a:gs>
                    <a:gs pos="88285">
                      <a:schemeClr val="accent4">
                        <a:lumMod val="75000"/>
                      </a:schemeClr>
                    </a:gs>
                  </a:gsLst>
                  <a:lin ang="5400000" scaled="0"/>
                </a:gra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4785599" y="2783047"/>
            <a:ext cx="4022241" cy="2011406"/>
            <a:chOff x="4664075" y="3040063"/>
            <a:chExt cx="7315200" cy="3657601"/>
          </a:xfrm>
        </p:grpSpPr>
        <p:grpSp>
          <p:nvGrpSpPr>
            <p:cNvPr id="7" name="Group 6"/>
            <p:cNvGrpSpPr/>
            <p:nvPr/>
          </p:nvGrpSpPr>
          <p:grpSpPr>
            <a:xfrm>
              <a:off x="7318375" y="3040063"/>
              <a:ext cx="4660900" cy="3657601"/>
              <a:chOff x="7318375" y="3040063"/>
              <a:chExt cx="4660900" cy="3657601"/>
            </a:xfrm>
          </p:grpSpPr>
          <p:sp>
            <p:nvSpPr>
              <p:cNvPr id="13" name="AutoShape 3"/>
              <p:cNvSpPr>
                <a:spLocks noChangeAspect="1" noChangeArrowheads="1" noTextEdit="1"/>
              </p:cNvSpPr>
              <p:nvPr/>
            </p:nvSpPr>
            <p:spPr bwMode="auto">
              <a:xfrm flipH="1">
                <a:off x="10056812" y="3040063"/>
                <a:ext cx="1922463" cy="365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"/>
              <p:cNvSpPr>
                <a:spLocks/>
              </p:cNvSpPr>
              <p:nvPr/>
            </p:nvSpPr>
            <p:spPr bwMode="auto">
              <a:xfrm flipH="1">
                <a:off x="11198224" y="3043238"/>
                <a:ext cx="468313" cy="314325"/>
              </a:xfrm>
              <a:custGeom>
                <a:avLst/>
                <a:gdLst>
                  <a:gd name="T0" fmla="*/ 141 w 141"/>
                  <a:gd name="T1" fmla="*/ 95 h 95"/>
                  <a:gd name="T2" fmla="*/ 141 w 141"/>
                  <a:gd name="T3" fmla="*/ 65 h 95"/>
                  <a:gd name="T4" fmla="*/ 76 w 141"/>
                  <a:gd name="T5" fmla="*/ 0 h 95"/>
                  <a:gd name="T6" fmla="*/ 64 w 141"/>
                  <a:gd name="T7" fmla="*/ 0 h 95"/>
                  <a:gd name="T8" fmla="*/ 0 w 141"/>
                  <a:gd name="T9" fmla="*/ 65 h 95"/>
                  <a:gd name="T10" fmla="*/ 0 w 141"/>
                  <a:gd name="T11" fmla="*/ 95 h 95"/>
                  <a:gd name="T12" fmla="*/ 141 w 141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1" h="95">
                    <a:moveTo>
                      <a:pt x="141" y="95"/>
                    </a:moveTo>
                    <a:cubicBezTo>
                      <a:pt x="141" y="65"/>
                      <a:pt x="141" y="65"/>
                      <a:pt x="141" y="65"/>
                    </a:cubicBezTo>
                    <a:cubicBezTo>
                      <a:pt x="141" y="29"/>
                      <a:pt x="112" y="0"/>
                      <a:pt x="76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9" y="0"/>
                      <a:pt x="0" y="29"/>
                      <a:pt x="0" y="65"/>
                    </a:cubicBezTo>
                    <a:cubicBezTo>
                      <a:pt x="0" y="95"/>
                      <a:pt x="0" y="95"/>
                      <a:pt x="0" y="95"/>
                    </a:cubicBezTo>
                    <a:lnTo>
                      <a:pt x="141" y="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6"/>
              <p:cNvSpPr>
                <a:spLocks/>
              </p:cNvSpPr>
              <p:nvPr/>
            </p:nvSpPr>
            <p:spPr bwMode="auto">
              <a:xfrm flipH="1">
                <a:off x="11149012" y="3427413"/>
                <a:ext cx="571500" cy="119063"/>
              </a:xfrm>
              <a:custGeom>
                <a:avLst/>
                <a:gdLst>
                  <a:gd name="T0" fmla="*/ 0 w 172"/>
                  <a:gd name="T1" fmla="*/ 27 h 36"/>
                  <a:gd name="T2" fmla="*/ 9 w 172"/>
                  <a:gd name="T3" fmla="*/ 36 h 36"/>
                  <a:gd name="T4" fmla="*/ 164 w 172"/>
                  <a:gd name="T5" fmla="*/ 36 h 36"/>
                  <a:gd name="T6" fmla="*/ 172 w 172"/>
                  <a:gd name="T7" fmla="*/ 27 h 36"/>
                  <a:gd name="T8" fmla="*/ 172 w 172"/>
                  <a:gd name="T9" fmla="*/ 8 h 36"/>
                  <a:gd name="T10" fmla="*/ 164 w 172"/>
                  <a:gd name="T11" fmla="*/ 0 h 36"/>
                  <a:gd name="T12" fmla="*/ 9 w 172"/>
                  <a:gd name="T13" fmla="*/ 0 h 36"/>
                  <a:gd name="T14" fmla="*/ 0 w 172"/>
                  <a:gd name="T15" fmla="*/ 8 h 36"/>
                  <a:gd name="T16" fmla="*/ 0 w 172"/>
                  <a:gd name="T17" fmla="*/ 2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" h="36">
                    <a:moveTo>
                      <a:pt x="0" y="27"/>
                    </a:moveTo>
                    <a:cubicBezTo>
                      <a:pt x="0" y="32"/>
                      <a:pt x="4" y="36"/>
                      <a:pt x="9" y="36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69" y="36"/>
                      <a:pt x="172" y="32"/>
                      <a:pt x="172" y="27"/>
                    </a:cubicBezTo>
                    <a:cubicBezTo>
                      <a:pt x="172" y="8"/>
                      <a:pt x="172" y="8"/>
                      <a:pt x="172" y="8"/>
                    </a:cubicBezTo>
                    <a:cubicBezTo>
                      <a:pt x="172" y="3"/>
                      <a:pt x="169" y="0"/>
                      <a:pt x="164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3"/>
                      <a:pt x="0" y="8"/>
                    </a:cubicBez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C398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 flipH="1">
                <a:off x="11118850" y="4994276"/>
                <a:ext cx="628650" cy="206375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8"/>
              <p:cNvSpPr>
                <a:spLocks noChangeArrowheads="1"/>
              </p:cNvSpPr>
              <p:nvPr/>
            </p:nvSpPr>
            <p:spPr bwMode="auto">
              <a:xfrm flipH="1">
                <a:off x="11118849" y="4994276"/>
                <a:ext cx="163513" cy="1527175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9"/>
              <p:cNvSpPr>
                <a:spLocks/>
              </p:cNvSpPr>
              <p:nvPr/>
            </p:nvSpPr>
            <p:spPr bwMode="auto">
              <a:xfrm flipH="1">
                <a:off x="10906124" y="6502401"/>
                <a:ext cx="376238" cy="195263"/>
              </a:xfrm>
              <a:custGeom>
                <a:avLst/>
                <a:gdLst>
                  <a:gd name="T0" fmla="*/ 49 w 113"/>
                  <a:gd name="T1" fmla="*/ 0 h 59"/>
                  <a:gd name="T2" fmla="*/ 113 w 113"/>
                  <a:gd name="T3" fmla="*/ 59 h 59"/>
                  <a:gd name="T4" fmla="*/ 49 w 113"/>
                  <a:gd name="T5" fmla="*/ 59 h 59"/>
                  <a:gd name="T6" fmla="*/ 0 w 113"/>
                  <a:gd name="T7" fmla="*/ 59 h 59"/>
                  <a:gd name="T8" fmla="*/ 0 w 113"/>
                  <a:gd name="T9" fmla="*/ 0 h 59"/>
                  <a:gd name="T10" fmla="*/ 49 w 113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59">
                    <a:moveTo>
                      <a:pt x="49" y="0"/>
                    </a:moveTo>
                    <a:cubicBezTo>
                      <a:pt x="83" y="0"/>
                      <a:pt x="110" y="26"/>
                      <a:pt x="113" y="59"/>
                    </a:cubicBezTo>
                    <a:cubicBezTo>
                      <a:pt x="49" y="59"/>
                      <a:pt x="49" y="59"/>
                      <a:pt x="49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56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10"/>
              <p:cNvSpPr>
                <a:spLocks noChangeArrowheads="1"/>
              </p:cNvSpPr>
              <p:nvPr/>
            </p:nvSpPr>
            <p:spPr bwMode="auto">
              <a:xfrm flipH="1">
                <a:off x="11583987" y="4994276"/>
                <a:ext cx="163513" cy="1527175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 flipH="1">
                <a:off x="11371262" y="6502401"/>
                <a:ext cx="376238" cy="195263"/>
              </a:xfrm>
              <a:custGeom>
                <a:avLst/>
                <a:gdLst>
                  <a:gd name="T0" fmla="*/ 49 w 113"/>
                  <a:gd name="T1" fmla="*/ 0 h 59"/>
                  <a:gd name="T2" fmla="*/ 113 w 113"/>
                  <a:gd name="T3" fmla="*/ 59 h 59"/>
                  <a:gd name="T4" fmla="*/ 49 w 113"/>
                  <a:gd name="T5" fmla="*/ 59 h 59"/>
                  <a:gd name="T6" fmla="*/ 0 w 113"/>
                  <a:gd name="T7" fmla="*/ 59 h 59"/>
                  <a:gd name="T8" fmla="*/ 0 w 113"/>
                  <a:gd name="T9" fmla="*/ 0 h 59"/>
                  <a:gd name="T10" fmla="*/ 49 w 113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59">
                    <a:moveTo>
                      <a:pt x="49" y="0"/>
                    </a:moveTo>
                    <a:cubicBezTo>
                      <a:pt x="82" y="0"/>
                      <a:pt x="110" y="26"/>
                      <a:pt x="113" y="59"/>
                    </a:cubicBezTo>
                    <a:cubicBezTo>
                      <a:pt x="49" y="59"/>
                      <a:pt x="49" y="59"/>
                      <a:pt x="49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563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12"/>
              <p:cNvSpPr>
                <a:spLocks/>
              </p:cNvSpPr>
              <p:nvPr/>
            </p:nvSpPr>
            <p:spPr bwMode="auto">
              <a:xfrm flipH="1">
                <a:off x="10890250" y="3868738"/>
                <a:ext cx="1085850" cy="1125538"/>
              </a:xfrm>
              <a:custGeom>
                <a:avLst/>
                <a:gdLst>
                  <a:gd name="T0" fmla="*/ 69 w 327"/>
                  <a:gd name="T1" fmla="*/ 0 h 340"/>
                  <a:gd name="T2" fmla="*/ 258 w 327"/>
                  <a:gd name="T3" fmla="*/ 0 h 340"/>
                  <a:gd name="T4" fmla="*/ 327 w 327"/>
                  <a:gd name="T5" fmla="*/ 70 h 340"/>
                  <a:gd name="T6" fmla="*/ 327 w 327"/>
                  <a:gd name="T7" fmla="*/ 128 h 340"/>
                  <a:gd name="T8" fmla="*/ 258 w 327"/>
                  <a:gd name="T9" fmla="*/ 128 h 340"/>
                  <a:gd name="T10" fmla="*/ 258 w 327"/>
                  <a:gd name="T11" fmla="*/ 340 h 340"/>
                  <a:gd name="T12" fmla="*/ 69 w 327"/>
                  <a:gd name="T13" fmla="*/ 340 h 340"/>
                  <a:gd name="T14" fmla="*/ 69 w 327"/>
                  <a:gd name="T15" fmla="*/ 128 h 340"/>
                  <a:gd name="T16" fmla="*/ 0 w 327"/>
                  <a:gd name="T17" fmla="*/ 128 h 340"/>
                  <a:gd name="T18" fmla="*/ 0 w 327"/>
                  <a:gd name="T19" fmla="*/ 70 h 340"/>
                  <a:gd name="T20" fmla="*/ 69 w 327"/>
                  <a:gd name="T21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7" h="340">
                    <a:moveTo>
                      <a:pt x="69" y="0"/>
                    </a:moveTo>
                    <a:cubicBezTo>
                      <a:pt x="258" y="0"/>
                      <a:pt x="258" y="0"/>
                      <a:pt x="258" y="0"/>
                    </a:cubicBezTo>
                    <a:cubicBezTo>
                      <a:pt x="296" y="0"/>
                      <a:pt x="327" y="32"/>
                      <a:pt x="327" y="70"/>
                    </a:cubicBezTo>
                    <a:cubicBezTo>
                      <a:pt x="327" y="128"/>
                      <a:pt x="327" y="128"/>
                      <a:pt x="327" y="128"/>
                    </a:cubicBezTo>
                    <a:cubicBezTo>
                      <a:pt x="258" y="128"/>
                      <a:pt x="258" y="128"/>
                      <a:pt x="258" y="128"/>
                    </a:cubicBezTo>
                    <a:cubicBezTo>
                      <a:pt x="258" y="340"/>
                      <a:pt x="258" y="340"/>
                      <a:pt x="258" y="340"/>
                    </a:cubicBezTo>
                    <a:cubicBezTo>
                      <a:pt x="69" y="340"/>
                      <a:pt x="69" y="340"/>
                      <a:pt x="69" y="340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32"/>
                      <a:pt x="31" y="0"/>
                      <a:pt x="69" y="0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 flipH="1">
                <a:off x="10701337" y="4292601"/>
                <a:ext cx="387350" cy="579438"/>
              </a:xfrm>
              <a:custGeom>
                <a:avLst/>
                <a:gdLst>
                  <a:gd name="T0" fmla="*/ 44 w 117"/>
                  <a:gd name="T1" fmla="*/ 175 h 175"/>
                  <a:gd name="T2" fmla="*/ 117 w 117"/>
                  <a:gd name="T3" fmla="*/ 175 h 175"/>
                  <a:gd name="T4" fmla="*/ 117 w 117"/>
                  <a:gd name="T5" fmla="*/ 119 h 175"/>
                  <a:gd name="T6" fmla="*/ 51 w 117"/>
                  <a:gd name="T7" fmla="*/ 119 h 175"/>
                  <a:gd name="T8" fmla="*/ 51 w 117"/>
                  <a:gd name="T9" fmla="*/ 0 h 175"/>
                  <a:gd name="T10" fmla="*/ 0 w 117"/>
                  <a:gd name="T11" fmla="*/ 0 h 175"/>
                  <a:gd name="T12" fmla="*/ 0 w 117"/>
                  <a:gd name="T13" fmla="*/ 131 h 175"/>
                  <a:gd name="T14" fmla="*/ 44 w 117"/>
                  <a:gd name="T15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7" h="175">
                    <a:moveTo>
                      <a:pt x="44" y="175"/>
                    </a:moveTo>
                    <a:cubicBezTo>
                      <a:pt x="117" y="175"/>
                      <a:pt x="117" y="175"/>
                      <a:pt x="117" y="175"/>
                    </a:cubicBezTo>
                    <a:cubicBezTo>
                      <a:pt x="117" y="119"/>
                      <a:pt x="117" y="119"/>
                      <a:pt x="117" y="119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55"/>
                      <a:pt x="20" y="175"/>
                      <a:pt x="44" y="175"/>
                    </a:cubicBezTo>
                    <a:close/>
                  </a:path>
                </a:pathLst>
              </a:custGeom>
              <a:solidFill>
                <a:srgbClr val="E0BB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14"/>
              <p:cNvSpPr>
                <a:spLocks noChangeArrowheads="1"/>
              </p:cNvSpPr>
              <p:nvPr/>
            </p:nvSpPr>
            <p:spPr bwMode="auto">
              <a:xfrm flipH="1">
                <a:off x="11776074" y="4292601"/>
                <a:ext cx="169863" cy="1003300"/>
              </a:xfrm>
              <a:prstGeom prst="rect">
                <a:avLst/>
              </a:prstGeom>
              <a:solidFill>
                <a:srgbClr val="E0BB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15"/>
              <p:cNvSpPr>
                <a:spLocks/>
              </p:cNvSpPr>
              <p:nvPr/>
            </p:nvSpPr>
            <p:spPr bwMode="auto">
              <a:xfrm flipH="1">
                <a:off x="11776074" y="5124451"/>
                <a:ext cx="169863" cy="338138"/>
              </a:xfrm>
              <a:custGeom>
                <a:avLst/>
                <a:gdLst>
                  <a:gd name="T0" fmla="*/ 51 w 51"/>
                  <a:gd name="T1" fmla="*/ 0 h 102"/>
                  <a:gd name="T2" fmla="*/ 51 w 51"/>
                  <a:gd name="T3" fmla="*/ 102 h 102"/>
                  <a:gd name="T4" fmla="*/ 0 w 51"/>
                  <a:gd name="T5" fmla="*/ 51 h 102"/>
                  <a:gd name="T6" fmla="*/ 51 w 51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102">
                    <a:moveTo>
                      <a:pt x="51" y="0"/>
                    </a:moveTo>
                    <a:cubicBezTo>
                      <a:pt x="51" y="102"/>
                      <a:pt x="51" y="102"/>
                      <a:pt x="51" y="102"/>
                    </a:cubicBezTo>
                    <a:cubicBezTo>
                      <a:pt x="22" y="102"/>
                      <a:pt x="0" y="79"/>
                      <a:pt x="0" y="51"/>
                    </a:cubicBezTo>
                    <a:cubicBezTo>
                      <a:pt x="0" y="23"/>
                      <a:pt x="22" y="0"/>
                      <a:pt x="51" y="0"/>
                    </a:cubicBezTo>
                    <a:close/>
                  </a:path>
                </a:pathLst>
              </a:custGeom>
              <a:solidFill>
                <a:srgbClr val="E0BB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16"/>
              <p:cNvSpPr>
                <a:spLocks/>
              </p:cNvSpPr>
              <p:nvPr/>
            </p:nvSpPr>
            <p:spPr bwMode="auto">
              <a:xfrm flipH="1">
                <a:off x="10531474" y="4700588"/>
                <a:ext cx="341313" cy="171450"/>
              </a:xfrm>
              <a:custGeom>
                <a:avLst/>
                <a:gdLst>
                  <a:gd name="T0" fmla="*/ 0 w 103"/>
                  <a:gd name="T1" fmla="*/ 0 h 52"/>
                  <a:gd name="T2" fmla="*/ 103 w 103"/>
                  <a:gd name="T3" fmla="*/ 0 h 52"/>
                  <a:gd name="T4" fmla="*/ 52 w 103"/>
                  <a:gd name="T5" fmla="*/ 52 h 52"/>
                  <a:gd name="T6" fmla="*/ 0 w 103"/>
                  <a:gd name="T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3" h="52">
                    <a:moveTo>
                      <a:pt x="0" y="0"/>
                    </a:moveTo>
                    <a:cubicBezTo>
                      <a:pt x="103" y="0"/>
                      <a:pt x="103" y="0"/>
                      <a:pt x="103" y="0"/>
                    </a:cubicBezTo>
                    <a:cubicBezTo>
                      <a:pt x="103" y="29"/>
                      <a:pt x="80" y="52"/>
                      <a:pt x="52" y="52"/>
                    </a:cubicBezTo>
                    <a:cubicBezTo>
                      <a:pt x="23" y="52"/>
                      <a:pt x="0" y="29"/>
                      <a:pt x="0" y="0"/>
                    </a:cubicBezTo>
                    <a:close/>
                  </a:path>
                </a:pathLst>
              </a:custGeom>
              <a:solidFill>
                <a:srgbClr val="E0BB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17"/>
              <p:cNvSpPr>
                <a:spLocks noChangeArrowheads="1"/>
              </p:cNvSpPr>
              <p:nvPr/>
            </p:nvSpPr>
            <p:spPr bwMode="auto">
              <a:xfrm flipH="1">
                <a:off x="11776074" y="5084763"/>
                <a:ext cx="173038" cy="88900"/>
              </a:xfrm>
              <a:prstGeom prst="rect">
                <a:avLst/>
              </a:prstGeom>
              <a:solidFill>
                <a:srgbClr val="E811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18"/>
              <p:cNvSpPr>
                <a:spLocks noChangeArrowheads="1"/>
              </p:cNvSpPr>
              <p:nvPr/>
            </p:nvSpPr>
            <p:spPr bwMode="auto">
              <a:xfrm flipH="1">
                <a:off x="10266362" y="4624388"/>
                <a:ext cx="746125" cy="76200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19"/>
              <p:cNvSpPr>
                <a:spLocks/>
              </p:cNvSpPr>
              <p:nvPr/>
            </p:nvSpPr>
            <p:spPr bwMode="auto">
              <a:xfrm flipH="1">
                <a:off x="10059987" y="4246563"/>
                <a:ext cx="779463" cy="377825"/>
              </a:xfrm>
              <a:custGeom>
                <a:avLst/>
                <a:gdLst>
                  <a:gd name="T0" fmla="*/ 127 w 491"/>
                  <a:gd name="T1" fmla="*/ 0 h 238"/>
                  <a:gd name="T2" fmla="*/ 491 w 491"/>
                  <a:gd name="T3" fmla="*/ 0 h 238"/>
                  <a:gd name="T4" fmla="*/ 361 w 491"/>
                  <a:gd name="T5" fmla="*/ 238 h 238"/>
                  <a:gd name="T6" fmla="*/ 0 w 491"/>
                  <a:gd name="T7" fmla="*/ 238 h 238"/>
                  <a:gd name="T8" fmla="*/ 127 w 491"/>
                  <a:gd name="T9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238">
                    <a:moveTo>
                      <a:pt x="127" y="0"/>
                    </a:moveTo>
                    <a:lnTo>
                      <a:pt x="491" y="0"/>
                    </a:lnTo>
                    <a:lnTo>
                      <a:pt x="361" y="238"/>
                    </a:lnTo>
                    <a:lnTo>
                      <a:pt x="0" y="238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20"/>
              <p:cNvSpPr>
                <a:spLocks noChangeArrowheads="1"/>
              </p:cNvSpPr>
              <p:nvPr/>
            </p:nvSpPr>
            <p:spPr bwMode="auto">
              <a:xfrm flipH="1">
                <a:off x="10839449" y="4624388"/>
                <a:ext cx="173038" cy="7620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21"/>
              <p:cNvSpPr>
                <a:spLocks/>
              </p:cNvSpPr>
              <p:nvPr/>
            </p:nvSpPr>
            <p:spPr bwMode="auto">
              <a:xfrm flipH="1">
                <a:off x="11334750" y="3640138"/>
                <a:ext cx="200025" cy="327025"/>
              </a:xfrm>
              <a:custGeom>
                <a:avLst/>
                <a:gdLst>
                  <a:gd name="T0" fmla="*/ 63 w 126"/>
                  <a:gd name="T1" fmla="*/ 206 h 206"/>
                  <a:gd name="T2" fmla="*/ 126 w 126"/>
                  <a:gd name="T3" fmla="*/ 144 h 206"/>
                  <a:gd name="T4" fmla="*/ 126 w 126"/>
                  <a:gd name="T5" fmla="*/ 0 h 206"/>
                  <a:gd name="T6" fmla="*/ 0 w 126"/>
                  <a:gd name="T7" fmla="*/ 0 h 206"/>
                  <a:gd name="T8" fmla="*/ 0 w 126"/>
                  <a:gd name="T9" fmla="*/ 144 h 206"/>
                  <a:gd name="T10" fmla="*/ 63 w 126"/>
                  <a:gd name="T11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206">
                    <a:moveTo>
                      <a:pt x="63" y="206"/>
                    </a:moveTo>
                    <a:lnTo>
                      <a:pt x="126" y="144"/>
                    </a:lnTo>
                    <a:lnTo>
                      <a:pt x="126" y="0"/>
                    </a:lnTo>
                    <a:lnTo>
                      <a:pt x="0" y="0"/>
                    </a:lnTo>
                    <a:lnTo>
                      <a:pt x="0" y="144"/>
                    </a:lnTo>
                    <a:lnTo>
                      <a:pt x="63" y="206"/>
                    </a:lnTo>
                    <a:close/>
                  </a:path>
                </a:pathLst>
              </a:custGeom>
              <a:solidFill>
                <a:srgbClr val="E0BB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 flipH="1">
                <a:off x="11334750" y="3640138"/>
                <a:ext cx="200025" cy="171450"/>
              </a:xfrm>
              <a:custGeom>
                <a:avLst/>
                <a:gdLst>
                  <a:gd name="T0" fmla="*/ 60 w 60"/>
                  <a:gd name="T1" fmla="*/ 48 h 52"/>
                  <a:gd name="T2" fmla="*/ 31 w 60"/>
                  <a:gd name="T3" fmla="*/ 52 h 52"/>
                  <a:gd name="T4" fmla="*/ 0 w 60"/>
                  <a:gd name="T5" fmla="*/ 48 h 52"/>
                  <a:gd name="T6" fmla="*/ 0 w 60"/>
                  <a:gd name="T7" fmla="*/ 0 h 52"/>
                  <a:gd name="T8" fmla="*/ 60 w 60"/>
                  <a:gd name="T9" fmla="*/ 0 h 52"/>
                  <a:gd name="T10" fmla="*/ 60 w 60"/>
                  <a:gd name="T11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52">
                    <a:moveTo>
                      <a:pt x="60" y="48"/>
                    </a:moveTo>
                    <a:cubicBezTo>
                      <a:pt x="51" y="51"/>
                      <a:pt x="41" y="52"/>
                      <a:pt x="31" y="52"/>
                    </a:cubicBezTo>
                    <a:cubicBezTo>
                      <a:pt x="20" y="52"/>
                      <a:pt x="10" y="51"/>
                      <a:pt x="0" y="4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lnTo>
                      <a:pt x="60" y="48"/>
                    </a:lnTo>
                    <a:close/>
                  </a:path>
                </a:pathLst>
              </a:custGeom>
              <a:solidFill>
                <a:srgbClr val="C398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 flipH="1">
                <a:off x="11198224" y="3332163"/>
                <a:ext cx="468313" cy="442913"/>
              </a:xfrm>
              <a:custGeom>
                <a:avLst/>
                <a:gdLst>
                  <a:gd name="T0" fmla="*/ 141 w 141"/>
                  <a:gd name="T1" fmla="*/ 0 h 134"/>
                  <a:gd name="T2" fmla="*/ 141 w 141"/>
                  <a:gd name="T3" fmla="*/ 110 h 134"/>
                  <a:gd name="T4" fmla="*/ 140 w 141"/>
                  <a:gd name="T5" fmla="*/ 110 h 134"/>
                  <a:gd name="T6" fmla="*/ 71 w 141"/>
                  <a:gd name="T7" fmla="*/ 134 h 134"/>
                  <a:gd name="T8" fmla="*/ 0 w 141"/>
                  <a:gd name="T9" fmla="*/ 110 h 134"/>
                  <a:gd name="T10" fmla="*/ 0 w 141"/>
                  <a:gd name="T11" fmla="*/ 0 h 134"/>
                  <a:gd name="T12" fmla="*/ 141 w 141"/>
                  <a:gd name="T13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1" h="134">
                    <a:moveTo>
                      <a:pt x="141" y="0"/>
                    </a:moveTo>
                    <a:cubicBezTo>
                      <a:pt x="141" y="110"/>
                      <a:pt x="141" y="110"/>
                      <a:pt x="141" y="110"/>
                    </a:cubicBezTo>
                    <a:cubicBezTo>
                      <a:pt x="140" y="110"/>
                      <a:pt x="140" y="110"/>
                      <a:pt x="140" y="110"/>
                    </a:cubicBezTo>
                    <a:cubicBezTo>
                      <a:pt x="121" y="125"/>
                      <a:pt x="97" y="134"/>
                      <a:pt x="71" y="134"/>
                    </a:cubicBezTo>
                    <a:cubicBezTo>
                      <a:pt x="45" y="134"/>
                      <a:pt x="19" y="125"/>
                      <a:pt x="0" y="11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E0BB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24"/>
              <p:cNvSpPr>
                <a:spLocks noChangeArrowheads="1"/>
              </p:cNvSpPr>
              <p:nvPr/>
            </p:nvSpPr>
            <p:spPr bwMode="auto">
              <a:xfrm flipH="1">
                <a:off x="11776074" y="4292601"/>
                <a:ext cx="169863" cy="49213"/>
              </a:xfrm>
              <a:prstGeom prst="rect">
                <a:avLst/>
              </a:prstGeom>
              <a:solidFill>
                <a:srgbClr val="C398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25"/>
              <p:cNvSpPr>
                <a:spLocks noChangeArrowheads="1"/>
              </p:cNvSpPr>
              <p:nvPr/>
            </p:nvSpPr>
            <p:spPr bwMode="auto">
              <a:xfrm flipH="1">
                <a:off x="10920412" y="4292601"/>
                <a:ext cx="168275" cy="49213"/>
              </a:xfrm>
              <a:prstGeom prst="rect">
                <a:avLst/>
              </a:prstGeom>
              <a:solidFill>
                <a:srgbClr val="C398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26"/>
              <p:cNvSpPr>
                <a:spLocks noChangeArrowheads="1"/>
              </p:cNvSpPr>
              <p:nvPr/>
            </p:nvSpPr>
            <p:spPr bwMode="auto">
              <a:xfrm flipH="1">
                <a:off x="11198224" y="3302001"/>
                <a:ext cx="36513" cy="2444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27"/>
              <p:cNvSpPr>
                <a:spLocks noChangeArrowheads="1"/>
              </p:cNvSpPr>
              <p:nvPr/>
            </p:nvSpPr>
            <p:spPr bwMode="auto">
              <a:xfrm flipH="1">
                <a:off x="11630024" y="3302001"/>
                <a:ext cx="36513" cy="2444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Oval 28"/>
              <p:cNvSpPr>
                <a:spLocks noChangeArrowheads="1"/>
              </p:cNvSpPr>
              <p:nvPr/>
            </p:nvSpPr>
            <p:spPr bwMode="auto">
              <a:xfrm flipH="1">
                <a:off x="11541124" y="3467101"/>
                <a:ext cx="36513" cy="36513"/>
              </a:xfrm>
              <a:prstGeom prst="ellipse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29"/>
              <p:cNvSpPr>
                <a:spLocks noChangeArrowheads="1"/>
              </p:cNvSpPr>
              <p:nvPr/>
            </p:nvSpPr>
            <p:spPr bwMode="auto">
              <a:xfrm flipH="1">
                <a:off x="11288712" y="3467101"/>
                <a:ext cx="36513" cy="36513"/>
              </a:xfrm>
              <a:prstGeom prst="ellipse">
                <a:avLst/>
              </a:pr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Freeform 30"/>
              <p:cNvSpPr>
                <a:spLocks/>
              </p:cNvSpPr>
              <p:nvPr/>
            </p:nvSpPr>
            <p:spPr bwMode="auto">
              <a:xfrm flipH="1">
                <a:off x="11401425" y="3573463"/>
                <a:ext cx="63500" cy="30163"/>
              </a:xfrm>
              <a:custGeom>
                <a:avLst/>
                <a:gdLst>
                  <a:gd name="T0" fmla="*/ 9 w 19"/>
                  <a:gd name="T1" fmla="*/ 9 h 9"/>
                  <a:gd name="T2" fmla="*/ 19 w 19"/>
                  <a:gd name="T3" fmla="*/ 0 h 9"/>
                  <a:gd name="T4" fmla="*/ 0 w 19"/>
                  <a:gd name="T5" fmla="*/ 0 h 9"/>
                  <a:gd name="T6" fmla="*/ 9 w 1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9">
                    <a:moveTo>
                      <a:pt x="9" y="9"/>
                    </a:moveTo>
                    <a:cubicBezTo>
                      <a:pt x="15" y="9"/>
                      <a:pt x="19" y="5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4" y="9"/>
                      <a:pt x="9" y="9"/>
                    </a:cubicBezTo>
                    <a:close/>
                  </a:path>
                </a:pathLst>
              </a:custGeom>
              <a:solidFill>
                <a:srgbClr val="C398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31"/>
              <p:cNvSpPr>
                <a:spLocks/>
              </p:cNvSpPr>
              <p:nvPr/>
            </p:nvSpPr>
            <p:spPr bwMode="auto">
              <a:xfrm flipH="1">
                <a:off x="11364912" y="3679826"/>
                <a:ext cx="136525" cy="39688"/>
              </a:xfrm>
              <a:custGeom>
                <a:avLst/>
                <a:gdLst>
                  <a:gd name="T0" fmla="*/ 41 w 41"/>
                  <a:gd name="T1" fmla="*/ 6 h 12"/>
                  <a:gd name="T2" fmla="*/ 36 w 41"/>
                  <a:gd name="T3" fmla="*/ 12 h 12"/>
                  <a:gd name="T4" fmla="*/ 5 w 41"/>
                  <a:gd name="T5" fmla="*/ 12 h 12"/>
                  <a:gd name="T6" fmla="*/ 0 w 41"/>
                  <a:gd name="T7" fmla="*/ 6 h 12"/>
                  <a:gd name="T8" fmla="*/ 0 w 41"/>
                  <a:gd name="T9" fmla="*/ 6 h 12"/>
                  <a:gd name="T10" fmla="*/ 5 w 41"/>
                  <a:gd name="T11" fmla="*/ 0 h 12"/>
                  <a:gd name="T12" fmla="*/ 36 w 41"/>
                  <a:gd name="T13" fmla="*/ 0 h 12"/>
                  <a:gd name="T14" fmla="*/ 41 w 41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12">
                    <a:moveTo>
                      <a:pt x="41" y="6"/>
                    </a:moveTo>
                    <a:cubicBezTo>
                      <a:pt x="41" y="9"/>
                      <a:pt x="39" y="12"/>
                      <a:pt x="3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9" y="0"/>
                      <a:pt x="41" y="3"/>
                      <a:pt x="41" y="6"/>
                    </a:cubicBezTo>
                    <a:close/>
                  </a:path>
                </a:pathLst>
              </a:custGeom>
              <a:solidFill>
                <a:srgbClr val="C398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32"/>
              <p:cNvSpPr>
                <a:spLocks noEditPoints="1"/>
              </p:cNvSpPr>
              <p:nvPr/>
            </p:nvSpPr>
            <p:spPr bwMode="auto">
              <a:xfrm flipH="1">
                <a:off x="11304587" y="3603626"/>
                <a:ext cx="255588" cy="228600"/>
              </a:xfrm>
              <a:custGeom>
                <a:avLst/>
                <a:gdLst>
                  <a:gd name="T0" fmla="*/ 38 w 77"/>
                  <a:gd name="T1" fmla="*/ 0 h 69"/>
                  <a:gd name="T2" fmla="*/ 0 w 77"/>
                  <a:gd name="T3" fmla="*/ 39 h 69"/>
                  <a:gd name="T4" fmla="*/ 0 w 77"/>
                  <a:gd name="T5" fmla="*/ 60 h 69"/>
                  <a:gd name="T6" fmla="*/ 0 w 77"/>
                  <a:gd name="T7" fmla="*/ 63 h 69"/>
                  <a:gd name="T8" fmla="*/ 39 w 77"/>
                  <a:gd name="T9" fmla="*/ 69 h 69"/>
                  <a:gd name="T10" fmla="*/ 77 w 77"/>
                  <a:gd name="T11" fmla="*/ 63 h 69"/>
                  <a:gd name="T12" fmla="*/ 77 w 77"/>
                  <a:gd name="T13" fmla="*/ 60 h 69"/>
                  <a:gd name="T14" fmla="*/ 77 w 77"/>
                  <a:gd name="T15" fmla="*/ 39 h 69"/>
                  <a:gd name="T16" fmla="*/ 38 w 77"/>
                  <a:gd name="T17" fmla="*/ 0 h 69"/>
                  <a:gd name="T18" fmla="*/ 61 w 77"/>
                  <a:gd name="T19" fmla="*/ 45 h 69"/>
                  <a:gd name="T20" fmla="*/ 45 w 77"/>
                  <a:gd name="T21" fmla="*/ 48 h 69"/>
                  <a:gd name="T22" fmla="*/ 45 w 77"/>
                  <a:gd name="T23" fmla="*/ 35 h 69"/>
                  <a:gd name="T24" fmla="*/ 32 w 77"/>
                  <a:gd name="T25" fmla="*/ 35 h 69"/>
                  <a:gd name="T26" fmla="*/ 32 w 77"/>
                  <a:gd name="T27" fmla="*/ 48 h 69"/>
                  <a:gd name="T28" fmla="*/ 15 w 77"/>
                  <a:gd name="T29" fmla="*/ 45 h 69"/>
                  <a:gd name="T30" fmla="*/ 15 w 77"/>
                  <a:gd name="T31" fmla="*/ 37 h 69"/>
                  <a:gd name="T32" fmla="*/ 38 w 77"/>
                  <a:gd name="T33" fmla="*/ 24 h 69"/>
                  <a:gd name="T34" fmla="*/ 62 w 77"/>
                  <a:gd name="T35" fmla="*/ 37 h 69"/>
                  <a:gd name="T36" fmla="*/ 61 w 77"/>
                  <a:gd name="T37" fmla="*/ 4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69">
                    <a:moveTo>
                      <a:pt x="38" y="0"/>
                    </a:moveTo>
                    <a:cubicBezTo>
                      <a:pt x="17" y="0"/>
                      <a:pt x="0" y="18"/>
                      <a:pt x="0" y="39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1"/>
                      <a:pt x="0" y="62"/>
                      <a:pt x="0" y="63"/>
                    </a:cubicBezTo>
                    <a:cubicBezTo>
                      <a:pt x="13" y="67"/>
                      <a:pt x="25" y="69"/>
                      <a:pt x="39" y="69"/>
                    </a:cubicBezTo>
                    <a:cubicBezTo>
                      <a:pt x="52" y="69"/>
                      <a:pt x="65" y="67"/>
                      <a:pt x="77" y="63"/>
                    </a:cubicBezTo>
                    <a:cubicBezTo>
                      <a:pt x="77" y="62"/>
                      <a:pt x="77" y="61"/>
                      <a:pt x="77" y="60"/>
                    </a:cubicBez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18"/>
                      <a:pt x="60" y="0"/>
                      <a:pt x="38" y="0"/>
                    </a:cubicBezTo>
                    <a:close/>
                    <a:moveTo>
                      <a:pt x="61" y="45"/>
                    </a:moveTo>
                    <a:cubicBezTo>
                      <a:pt x="56" y="46"/>
                      <a:pt x="50" y="47"/>
                      <a:pt x="45" y="48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27" y="47"/>
                      <a:pt x="21" y="46"/>
                      <a:pt x="15" y="45"/>
                    </a:cubicBezTo>
                    <a:cubicBezTo>
                      <a:pt x="15" y="44"/>
                      <a:pt x="15" y="37"/>
                      <a:pt x="15" y="37"/>
                    </a:cubicBezTo>
                    <a:cubicBezTo>
                      <a:pt x="15" y="24"/>
                      <a:pt x="26" y="24"/>
                      <a:pt x="38" y="24"/>
                    </a:cubicBezTo>
                    <a:cubicBezTo>
                      <a:pt x="51" y="24"/>
                      <a:pt x="62" y="24"/>
                      <a:pt x="62" y="37"/>
                    </a:cubicBezTo>
                    <a:cubicBezTo>
                      <a:pt x="62" y="37"/>
                      <a:pt x="61" y="44"/>
                      <a:pt x="61" y="4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 sz="1324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 flipH="1">
                <a:off x="7318375" y="4336256"/>
                <a:ext cx="502444" cy="1381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647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765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64075" y="4286961"/>
              <a:ext cx="5793411" cy="2392930"/>
              <a:chOff x="4664075" y="4286961"/>
              <a:chExt cx="5793411" cy="239293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664075" y="4286961"/>
                <a:ext cx="5793411" cy="239293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66858" y="4311651"/>
                <a:ext cx="1177925" cy="650875"/>
              </a:xfrm>
              <a:custGeom>
                <a:avLst/>
                <a:gdLst>
                  <a:gd name="connsiteX0" fmla="*/ 15608 w 1177925"/>
                  <a:gd name="connsiteY0" fmla="*/ 0 h 650875"/>
                  <a:gd name="connsiteX1" fmla="*/ 1162317 w 1177925"/>
                  <a:gd name="connsiteY1" fmla="*/ 0 h 650875"/>
                  <a:gd name="connsiteX2" fmla="*/ 1177925 w 1177925"/>
                  <a:gd name="connsiteY2" fmla="*/ 15608 h 650875"/>
                  <a:gd name="connsiteX3" fmla="*/ 1177925 w 1177925"/>
                  <a:gd name="connsiteY3" fmla="*/ 635267 h 650875"/>
                  <a:gd name="connsiteX4" fmla="*/ 1162317 w 1177925"/>
                  <a:gd name="connsiteY4" fmla="*/ 650875 h 650875"/>
                  <a:gd name="connsiteX5" fmla="*/ 15608 w 1177925"/>
                  <a:gd name="connsiteY5" fmla="*/ 650875 h 650875"/>
                  <a:gd name="connsiteX6" fmla="*/ 0 w 1177925"/>
                  <a:gd name="connsiteY6" fmla="*/ 635267 h 650875"/>
                  <a:gd name="connsiteX7" fmla="*/ 0 w 1177925"/>
                  <a:gd name="connsiteY7" fmla="*/ 15608 h 650875"/>
                  <a:gd name="connsiteX8" fmla="*/ 15608 w 1177925"/>
                  <a:gd name="connsiteY8" fmla="*/ 0 h 65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7925" h="650875">
                    <a:moveTo>
                      <a:pt x="15608" y="0"/>
                    </a:moveTo>
                    <a:lnTo>
                      <a:pt x="1162317" y="0"/>
                    </a:lnTo>
                    <a:cubicBezTo>
                      <a:pt x="1170937" y="0"/>
                      <a:pt x="1177925" y="6988"/>
                      <a:pt x="1177925" y="15608"/>
                    </a:cubicBezTo>
                    <a:lnTo>
                      <a:pt x="1177925" y="635267"/>
                    </a:lnTo>
                    <a:cubicBezTo>
                      <a:pt x="1177925" y="643887"/>
                      <a:pt x="1170937" y="650875"/>
                      <a:pt x="1162317" y="650875"/>
                    </a:cubicBezTo>
                    <a:lnTo>
                      <a:pt x="15608" y="650875"/>
                    </a:lnTo>
                    <a:cubicBezTo>
                      <a:pt x="6988" y="650875"/>
                      <a:pt x="0" y="643887"/>
                      <a:pt x="0" y="635267"/>
                    </a:cubicBezTo>
                    <a:lnTo>
                      <a:pt x="0" y="15608"/>
                    </a:lnTo>
                    <a:cubicBezTo>
                      <a:pt x="0" y="6988"/>
                      <a:pt x="6988" y="0"/>
                      <a:pt x="15608" y="0"/>
                    </a:cubicBezTo>
                    <a:close/>
                  </a:path>
                </a:pathLst>
              </a:custGeom>
            </p:spPr>
          </p:pic>
          <p:sp>
            <p:nvSpPr>
              <p:cNvPr id="12" name="Rectangle 11"/>
              <p:cNvSpPr/>
              <p:nvPr/>
            </p:nvSpPr>
            <p:spPr bwMode="auto">
              <a:xfrm>
                <a:off x="5717381" y="4994276"/>
                <a:ext cx="226539" cy="106362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0" tIns="46637" rIns="0" bIns="46637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64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7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</p:grpSp>
      <p:sp>
        <p:nvSpPr>
          <p:cNvPr id="49" name="TextBox 4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45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4B6D73B1-BDFC-4A1F-83D7-BE38FFAE7FF5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15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14344"/>
            <a:ext cx="8740142" cy="917880"/>
          </a:xfrm>
          <a:noFill/>
        </p:spPr>
        <p:txBody>
          <a:bodyPr tIns="91440" bIns="91440" anchor="b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118B9BD3-ADFD-4164-B805-3F42319B0660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68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4CDD6442-F5AB-49F5-8DE3-6359F607FDDE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21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vert="horz" wrap="square" lIns="146304" tIns="91440" rIns="146304" bIns="91440" rtlCol="0" anchor="t" anchorCtr="0">
            <a:spAutoFit/>
          </a:bodyPr>
          <a:lstStyle>
            <a:lvl1pPr>
              <a:defRPr lang="en-US" sz="5294" spc="-74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4F3D5229-41D3-4436-81B7-3F6C0F614C53}" type="datetime1">
              <a:rPr lang="en-US" altLang="zh-CN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56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87425">
                      <a:schemeClr val="tx1"/>
                    </a:gs>
                    <a:gs pos="67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67B76FE1-DB85-4E06-B651-E698E7B3E70E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03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vert="horz" wrap="square" lIns="146304" tIns="91440" rIns="146304" bIns="91440" rtlCol="0" anchor="t" anchorCtr="0">
            <a:spAutoFit/>
          </a:bodyPr>
          <a:lstStyle>
            <a:lvl1pPr>
              <a:defRPr lang="en-US" sz="5294" spc="-74" dirty="0">
                <a:gradFill>
                  <a:gsLst>
                    <a:gs pos="94012">
                      <a:srgbClr val="262626"/>
                    </a:gs>
                    <a:gs pos="37000">
                      <a:srgbClr val="262626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521216" y="4778727"/>
            <a:ext cx="1121337" cy="237600"/>
          </a:xfrm>
          <a:prstGeom prst="rect">
            <a:avLst/>
          </a:prstGeom>
          <a:noFill/>
        </p:spPr>
        <p:txBody>
          <a:bodyPr wrap="none" lIns="107571" tIns="67232" rIns="107571" bIns="67232" rtlCol="0">
            <a:spAutoFit/>
          </a:bodyPr>
          <a:lstStyle/>
          <a:p>
            <a:pPr defTabSz="685845">
              <a:lnSpc>
                <a:spcPct val="90000"/>
              </a:lnSpc>
            </a:pPr>
            <a:r>
              <a:rPr lang="en-US" sz="735" dirty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http://dev.office.com/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DDF7F498-E4A3-4D31-8F31-60C5FC1A1182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7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912896"/>
            <a:ext cx="4033911" cy="1528880"/>
          </a:xfrm>
        </p:spPr>
        <p:txBody>
          <a:bodyPr>
            <a:spAutoFit/>
          </a:bodyPr>
          <a:lstStyle>
            <a:lvl1pPr>
              <a:defRPr sz="4853" baseline="0">
                <a:gradFill>
                  <a:gsLst>
                    <a:gs pos="14371">
                      <a:srgbClr val="262626"/>
                    </a:gs>
                    <a:gs pos="36000">
                      <a:srgbClr val="262626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4573167" y="0"/>
            <a:ext cx="4570833" cy="514207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87" y="4761315"/>
            <a:ext cx="517685" cy="16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3.xml"/><Relationship Id="rId29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1.xml"/><Relationship Id="rId49" Type="http://schemas.openxmlformats.org/officeDocument/2006/relationships/theme" Target="../theme/theme4.xml"/><Relationship Id="rId20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92.xml"/><Relationship Id="rId50" Type="http://schemas.openxmlformats.org/officeDocument/2006/relationships/image" Target="../media/image16.png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95.xml"/><Relationship Id="rId9" Type="http://schemas.openxmlformats.org/officeDocument/2006/relationships/slideLayout" Target="../slideLayouts/slideLayout72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96.xml"/><Relationship Id="rId34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98.xml"/><Relationship Id="rId36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1.xml"/><Relationship Id="rId39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04.xml"/><Relationship Id="rId42" Type="http://schemas.openxmlformats.org/officeDocument/2006/relationships/slideLayout" Target="../slideLayouts/slideLayout105.xml"/><Relationship Id="rId43" Type="http://schemas.openxmlformats.org/officeDocument/2006/relationships/slideLayout" Target="../slideLayouts/slideLayout106.xml"/><Relationship Id="rId44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0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0.xml"/><Relationship Id="rId20" Type="http://schemas.openxmlformats.org/officeDocument/2006/relationships/theme" Target="../theme/theme5.xml"/><Relationship Id="rId10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46.xml"/><Relationship Id="rId17" Type="http://schemas.openxmlformats.org/officeDocument/2006/relationships/theme" Target="../theme/theme6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67.xml"/><Relationship Id="rId22" Type="http://schemas.openxmlformats.org/officeDocument/2006/relationships/theme" Target="../theme/theme7.xml"/><Relationship Id="rId23" Type="http://schemas.openxmlformats.org/officeDocument/2006/relationships/image" Target="../media/image34.png"/><Relationship Id="rId10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6572C-4537-408F-B1AB-BBE1AFCF82FB}" type="datetime1">
              <a:rPr lang="en-US" altLang="zh-CN" smtClean="0"/>
              <a:t>11/10/18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上海驿动汽车服务有限公司介绍</a:t>
            </a: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4B2BC-F83E-7445-A553-7FEDA50B9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7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30" y="217134"/>
            <a:ext cx="8741880" cy="67474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1932" y="891883"/>
            <a:ext cx="8740140" cy="158787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9278180" y="-22644"/>
            <a:ext cx="724700" cy="4263446"/>
            <a:chOff x="12618967" y="-30794"/>
            <a:chExt cx="985642" cy="5797761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368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R:216 G:59 B:1</a:t>
                </a: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defTabSz="68551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57242" y="226928"/>
              <a:ext cx="905089" cy="38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defTabSz="685714">
                <a:lnSpc>
                  <a:spcPct val="90000"/>
                </a:lnSpc>
                <a:spcAft>
                  <a:spcPts val="441"/>
                </a:spcAft>
              </a:pPr>
              <a:r>
                <a:rPr lang="en-US" sz="735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17480" y="4197340"/>
              <a:ext cx="2705675" cy="38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defTabSz="685714">
                <a:lnSpc>
                  <a:spcPct val="90000"/>
                </a:lnSpc>
                <a:spcAft>
                  <a:spcPts val="441"/>
                </a:spcAft>
              </a:pPr>
              <a:r>
                <a:rPr lang="en-US" sz="735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5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defTabSz="6855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R:168 G:0 B:0</a:t>
              </a: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5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defTabSz="6855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 G:124 B:16</a:t>
              </a: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5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defTabSz="6855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47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ransition>
    <p:fade/>
  </p:transition>
  <p:hf hdr="0" dt="0"/>
  <p:txStyles>
    <p:titleStyle>
      <a:lvl1pPr algn="l" defTabSz="685714" rtl="0" eaLnBrk="1" latinLnBrk="0" hangingPunct="1">
        <a:lnSpc>
          <a:spcPct val="90000"/>
        </a:lnSpc>
        <a:spcBef>
          <a:spcPct val="0"/>
        </a:spcBef>
        <a:buNone/>
        <a:defRPr lang="en-US" sz="3529" b="0" kern="1200" cap="none" spc="-7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52086" marR="0" indent="-252086" algn="l" defTabSz="6857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94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29480" marR="0" indent="-177393" algn="l" defTabSz="6857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88200" marR="0" indent="-168058" algn="l" defTabSz="6857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7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756258" marR="0" indent="-168058" algn="l" defTabSz="6857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924315" marR="0" indent="-168058" algn="l" defTabSz="6857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5712" indent="-171429" algn="l" defTabSz="685714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228569" indent="-171429" algn="l" defTabSz="685714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6" indent="-171429" algn="l" defTabSz="685714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4" indent="-171429" algn="l" defTabSz="685714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42856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85714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0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7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4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1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399997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5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  <p15:guide id="5" pos="3917">
          <p15:clr>
            <a:srgbClr val="F26B43"/>
          </p15:clr>
        </p15:guide>
        <p15:guide id="6" orient="horz" pos="220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30" y="217133"/>
            <a:ext cx="8741880" cy="67474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1931" y="891883"/>
            <a:ext cx="8740140" cy="158799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9278182" y="-22645"/>
            <a:ext cx="724700" cy="4263446"/>
            <a:chOff x="12618967" y="-30794"/>
            <a:chExt cx="985642" cy="5797760"/>
          </a:xfrm>
        </p:grpSpPr>
        <p:grpSp>
          <p:nvGrpSpPr>
            <p:cNvPr id="18" name="Group 17"/>
            <p:cNvGrpSpPr/>
            <p:nvPr userDrawn="1"/>
          </p:nvGrpSpPr>
          <p:grpSpPr>
            <a:xfrm>
              <a:off x="12618967" y="-30794"/>
              <a:ext cx="985642" cy="5797760"/>
              <a:chOff x="12618967" y="-30794"/>
              <a:chExt cx="985642" cy="5797760"/>
            </a:xfrm>
          </p:grpSpPr>
          <p:grpSp>
            <p:nvGrpSpPr>
              <p:cNvPr id="26" name="Group 25"/>
              <p:cNvGrpSpPr/>
              <p:nvPr userDrawn="1"/>
            </p:nvGrpSpPr>
            <p:grpSpPr>
              <a:xfrm rot="5400000">
                <a:off x="11582059" y="1045293"/>
                <a:ext cx="2703052" cy="629236"/>
                <a:chOff x="1586734" y="4543426"/>
                <a:chExt cx="2703052" cy="629236"/>
              </a:xfrm>
            </p:grpSpPr>
            <p:sp>
              <p:nvSpPr>
                <p:cNvPr id="45" name="Rectangle 44"/>
                <p:cNvSpPr/>
                <p:nvPr userDrawn="1"/>
              </p:nvSpPr>
              <p:spPr bwMode="auto">
                <a:xfrm>
                  <a:off x="1586734" y="4543427"/>
                  <a:ext cx="869930" cy="28976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b="1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Blue</a:t>
                  </a:r>
                </a:p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 G:120 B:215</a:t>
                  </a:r>
                </a:p>
              </p:txBody>
            </p:sp>
            <p:sp>
              <p:nvSpPr>
                <p:cNvPr id="37" name="Rectangle 36"/>
                <p:cNvSpPr/>
                <p:nvPr userDrawn="1"/>
              </p:nvSpPr>
              <p:spPr bwMode="auto">
                <a:xfrm>
                  <a:off x="3419856" y="4543428"/>
                  <a:ext cx="869930" cy="289766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b="1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Cyan</a:t>
                  </a:r>
                </a:p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dirty="0">
                      <a:gradFill>
                        <a:gsLst>
                          <a:gs pos="7965">
                            <a:srgbClr val="000000"/>
                          </a:gs>
                          <a:gs pos="28319">
                            <a:srgbClr val="00000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 G:188 B:242</a:t>
                  </a:r>
                </a:p>
              </p:txBody>
            </p:sp>
            <p:sp>
              <p:nvSpPr>
                <p:cNvPr id="41" name="Rectangle 40"/>
                <p:cNvSpPr/>
                <p:nvPr userDrawn="1"/>
              </p:nvSpPr>
              <p:spPr bwMode="auto">
                <a:xfrm>
                  <a:off x="1586734" y="4882896"/>
                  <a:ext cx="869930" cy="289766"/>
                </a:xfrm>
                <a:prstGeom prst="rect">
                  <a:avLst/>
                </a:prstGeom>
                <a:solidFill>
                  <a:srgbClr val="D2D2D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b="1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Light Gray</a:t>
                  </a:r>
                </a:p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dirty="0">
                      <a:gradFill>
                        <a:gsLst>
                          <a:gs pos="92035">
                            <a:srgbClr val="505050"/>
                          </a:gs>
                          <a:gs pos="27000">
                            <a:srgbClr val="505050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R:210 G:210 B:210</a:t>
                  </a:r>
                </a:p>
              </p:txBody>
            </p:sp>
            <p:sp>
              <p:nvSpPr>
                <p:cNvPr id="42" name="Rectangle 41"/>
                <p:cNvSpPr/>
                <p:nvPr userDrawn="1"/>
              </p:nvSpPr>
              <p:spPr bwMode="auto">
                <a:xfrm>
                  <a:off x="2505456" y="4543426"/>
                  <a:ext cx="869930" cy="289766"/>
                </a:xfrm>
                <a:prstGeom prst="rect">
                  <a:avLst/>
                </a:prstGeom>
                <a:solidFill>
                  <a:srgbClr val="5C2D9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b="1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Purple</a:t>
                  </a:r>
                </a:p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R:92 G:45 B:145</a:t>
                  </a:r>
                </a:p>
              </p:txBody>
            </p:sp>
            <p:sp>
              <p:nvSpPr>
                <p:cNvPr id="43" name="Rectangle 42"/>
                <p:cNvSpPr/>
                <p:nvPr userDrawn="1"/>
              </p:nvSpPr>
              <p:spPr bwMode="auto">
                <a:xfrm>
                  <a:off x="3413144" y="4882896"/>
                  <a:ext cx="869930" cy="289766"/>
                </a:xfrm>
                <a:prstGeom prst="rect">
                  <a:avLst/>
                </a:prstGeom>
                <a:solidFill>
                  <a:srgbClr val="50505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b="1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Dark Gray</a:t>
                  </a:r>
                </a:p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R:80 G:80 B:80</a:t>
                  </a:r>
                </a:p>
              </p:txBody>
            </p:sp>
            <p:sp>
              <p:nvSpPr>
                <p:cNvPr id="44" name="Rectangle 43"/>
                <p:cNvSpPr/>
                <p:nvPr userDrawn="1"/>
              </p:nvSpPr>
              <p:spPr bwMode="auto">
                <a:xfrm>
                  <a:off x="2505456" y="4882895"/>
                  <a:ext cx="869930" cy="289766"/>
                </a:xfrm>
                <a:prstGeom prst="rect">
                  <a:avLst/>
                </a:prstGeom>
                <a:solidFill>
                  <a:srgbClr val="73737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b="1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Gray</a:t>
                  </a:r>
                </a:p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R:115 G:115 B:115</a:t>
                  </a:r>
                </a:p>
              </p:txBody>
            </p:sp>
          </p:grpSp>
          <p:grpSp>
            <p:nvGrpSpPr>
              <p:cNvPr id="27" name="Group 26"/>
              <p:cNvGrpSpPr/>
              <p:nvPr userDrawn="1"/>
            </p:nvGrpSpPr>
            <p:grpSpPr>
              <a:xfrm rot="5400000">
                <a:off x="10970856" y="3489620"/>
                <a:ext cx="3925458" cy="629233"/>
                <a:chOff x="3254158" y="4203959"/>
                <a:chExt cx="3925458" cy="629233"/>
              </a:xfrm>
            </p:grpSpPr>
            <p:sp>
              <p:nvSpPr>
                <p:cNvPr id="33" name="Rectangle 32"/>
                <p:cNvSpPr/>
                <p:nvPr userDrawn="1"/>
              </p:nvSpPr>
              <p:spPr bwMode="auto">
                <a:xfrm>
                  <a:off x="5395286" y="4543426"/>
                  <a:ext cx="869930" cy="289766"/>
                </a:xfrm>
                <a:prstGeom prst="rect">
                  <a:avLst/>
                </a:prstGeom>
                <a:solidFill>
                  <a:srgbClr val="FFB900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b="1" dirty="0">
                      <a:solidFill>
                        <a:srgbClr val="000000"/>
                      </a:solidFill>
                      <a:ea typeface="Segoe UI" pitchFamily="34" charset="0"/>
                      <a:cs typeface="Segoe UI" pitchFamily="34" charset="0"/>
                    </a:rPr>
                    <a:t>Yellow</a:t>
                  </a:r>
                </a:p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dirty="0">
                      <a:solidFill>
                        <a:srgbClr val="000000"/>
                      </a:solidFill>
                      <a:ea typeface="Segoe UI" pitchFamily="34" charset="0"/>
                      <a:cs typeface="Segoe UI" pitchFamily="34" charset="0"/>
                    </a:rPr>
                    <a:t>R:255 G:185 B:0</a:t>
                  </a:r>
                </a:p>
              </p:txBody>
            </p:sp>
            <p:sp>
              <p:nvSpPr>
                <p:cNvPr id="34" name="Rectangle 33"/>
                <p:cNvSpPr/>
                <p:nvPr userDrawn="1"/>
              </p:nvSpPr>
              <p:spPr bwMode="auto">
                <a:xfrm>
                  <a:off x="6309686" y="4543426"/>
                  <a:ext cx="869930" cy="289766"/>
                </a:xfrm>
                <a:prstGeom prst="rect">
                  <a:avLst/>
                </a:prstGeom>
                <a:solidFill>
                  <a:srgbClr val="D83B0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b="1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Orange</a:t>
                  </a:r>
                </a:p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R:216 G:59 B:1</a:t>
                  </a:r>
                </a:p>
              </p:txBody>
            </p:sp>
            <p:sp>
              <p:nvSpPr>
                <p:cNvPr id="35" name="Rectangle 34"/>
                <p:cNvSpPr/>
                <p:nvPr userDrawn="1"/>
              </p:nvSpPr>
              <p:spPr bwMode="auto">
                <a:xfrm>
                  <a:off x="3254158" y="4203959"/>
                  <a:ext cx="869930" cy="289766"/>
                </a:xfrm>
                <a:prstGeom prst="rect">
                  <a:avLst/>
                </a:prstGeom>
                <a:solidFill>
                  <a:srgbClr val="008272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b="1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Teal</a:t>
                  </a:r>
                </a:p>
                <a:p>
                  <a:pPr defTabSz="685647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68" dirty="0">
                      <a:gradFill>
                        <a:gsLst>
                          <a:gs pos="2092">
                            <a:srgbClr val="F8F8F8"/>
                          </a:gs>
                          <a:gs pos="10042">
                            <a:srgbClr val="F8F8F8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rPr>
                    <a:t>R:0 G:130 B:114</a:t>
                  </a:r>
                </a:p>
              </p:txBody>
            </p:sp>
          </p:grpSp>
          <p:sp>
            <p:nvSpPr>
              <p:cNvPr id="28" name="TextBox 27"/>
              <p:cNvSpPr txBox="1"/>
              <p:nvPr userDrawn="1"/>
            </p:nvSpPr>
            <p:spPr>
              <a:xfrm rot="5400000">
                <a:off x="12957242" y="226928"/>
                <a:ext cx="905089" cy="389645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 defTabSz="685845">
                  <a:lnSpc>
                    <a:spcPct val="90000"/>
                  </a:lnSpc>
                  <a:spcAft>
                    <a:spcPts val="441"/>
                  </a:spcAft>
                </a:pPr>
                <a:r>
                  <a:rPr lang="en-US" sz="735" dirty="0">
                    <a:gradFill>
                      <a:gsLst>
                        <a:gs pos="2917">
                          <a:srgbClr val="505050"/>
                        </a:gs>
                        <a:gs pos="30000">
                          <a:srgbClr val="505050"/>
                        </a:gs>
                      </a:gsLst>
                      <a:lin ang="5400000" scaled="0"/>
                    </a:gradFill>
                  </a:rPr>
                  <a:t>Main colors</a:t>
                </a:r>
              </a:p>
            </p:txBody>
          </p:sp>
          <p:sp>
            <p:nvSpPr>
              <p:cNvPr id="32" name="TextBox 31"/>
              <p:cNvSpPr txBox="1"/>
              <p:nvPr userDrawn="1"/>
            </p:nvSpPr>
            <p:spPr>
              <a:xfrm rot="5400000">
                <a:off x="11717480" y="4197340"/>
                <a:ext cx="2705674" cy="389645"/>
              </a:xfrm>
              <a:prstGeom prst="rect">
                <a:avLst/>
              </a:prstGeom>
              <a:noFill/>
            </p:spPr>
            <p:txBody>
              <a:bodyPr wrap="none" lIns="0" tIns="91440" rIns="182880" bIns="91440" rtlCol="0">
                <a:spAutoFit/>
              </a:bodyPr>
              <a:lstStyle/>
              <a:p>
                <a:pPr defTabSz="685845">
                  <a:lnSpc>
                    <a:spcPct val="90000"/>
                  </a:lnSpc>
                  <a:spcAft>
                    <a:spcPts val="441"/>
                  </a:spcAft>
                </a:pPr>
                <a:r>
                  <a:rPr lang="en-US" sz="735" dirty="0">
                    <a:gradFill>
                      <a:gsLst>
                        <a:gs pos="2917">
                          <a:srgbClr val="505050"/>
                        </a:gs>
                        <a:gs pos="30000">
                          <a:srgbClr val="505050"/>
                        </a:gs>
                      </a:gsLst>
                      <a:lin ang="5400000" scaled="0"/>
                    </a:gradFill>
                  </a:rPr>
                  <a:t>Secondary colors (use only when necessary)</a:t>
                </a:r>
              </a:p>
            </p:txBody>
          </p:sp>
        </p:grpSp>
        <p:sp>
          <p:nvSpPr>
            <p:cNvPr id="19" name="Rectangle 18"/>
            <p:cNvSpPr/>
            <p:nvPr userDrawn="1"/>
          </p:nvSpPr>
          <p:spPr bwMode="auto">
            <a:xfrm rot="5400000">
              <a:off x="12328885" y="3356233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6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b="1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Cyan</a:t>
              </a:r>
            </a:p>
            <a:p>
              <a:pPr defTabSz="6856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R:0 G:188 B:242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68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</p:sldLayoutIdLst>
  <p:transition>
    <p:fade/>
  </p:transition>
  <p:hf hdr="0" dt="0"/>
  <p:txStyles>
    <p:titleStyle>
      <a:lvl1pPr algn="l" defTabSz="685845" rtl="0" eaLnBrk="1" latinLnBrk="0" hangingPunct="1">
        <a:lnSpc>
          <a:spcPct val="90000"/>
        </a:lnSpc>
        <a:spcBef>
          <a:spcPct val="0"/>
        </a:spcBef>
        <a:buNone/>
        <a:defRPr lang="en-US" sz="3529" b="0" kern="1200" cap="none" spc="-7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52134" marR="0" indent="-252134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94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29562" marR="0" indent="-177428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88314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7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75640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92449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074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97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20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914843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42923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85845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2876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7169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714614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57536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40045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743382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30" y="217133"/>
            <a:ext cx="8741880" cy="67474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1931" y="891883"/>
            <a:ext cx="8740140" cy="158799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06561" y="2243274"/>
            <a:ext cx="5143967" cy="65741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855942" y="217132"/>
            <a:ext cx="3086129" cy="273168"/>
          </a:xfrm>
          <a:prstGeom prst="rect">
            <a:avLst/>
          </a:prstGeom>
        </p:spPr>
        <p:txBody>
          <a:bodyPr vert="horz" lIns="91440" tIns="45720" rIns="182880" bIns="45720" rtlCol="0" anchor="ctr"/>
          <a:lstStyle>
            <a:lvl1pPr algn="r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45"/>
            <a:r>
              <a:rPr lang="zh-CN" altLang="en-US">
                <a:solidFill>
                  <a:srgbClr val="000000">
                    <a:tint val="75000"/>
                  </a:srgbClr>
                </a:solidFill>
              </a:rPr>
              <a:t>上海驿动汽车服务有限公司介绍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3545889" y="4759197"/>
            <a:ext cx="2056641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685845" rtl="0" eaLnBrk="1" latinLnBrk="0" hangingPunct="1">
              <a:lnSpc>
                <a:spcPct val="90000"/>
              </a:lnSpc>
              <a:spcAft>
                <a:spcPts val="0"/>
              </a:spcAft>
              <a:defRPr lang="en-US" sz="735" kern="120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fld id="{D4159FDB-8DAD-4D20-AAE8-653A291F90CF}" type="datetime1">
              <a:rPr lang="en-US" altLang="zh-CN" smtClean="0">
                <a:gradFill>
                  <a:gsLst>
                    <a:gs pos="2917">
                      <a:srgbClr val="000000"/>
                    </a:gs>
                    <a:gs pos="30000">
                      <a:srgbClr val="000000"/>
                    </a:gs>
                  </a:gsLst>
                  <a:lin ang="5400000" scaled="0"/>
                </a:gradFill>
              </a:rPr>
              <a:t>11/10/18</a:t>
            </a:fld>
            <a:endParaRPr dirty="0">
              <a:gradFill>
                <a:gsLst>
                  <a:gs pos="2917">
                    <a:srgbClr val="000000"/>
                  </a:gs>
                  <a:gs pos="30000">
                    <a:srgbClr val="000000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6401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8" r:id="rId12"/>
    <p:sldLayoutId id="2147483729" r:id="rId13"/>
    <p:sldLayoutId id="2147483730" r:id="rId14"/>
    <p:sldLayoutId id="2147483732" r:id="rId15"/>
    <p:sldLayoutId id="2147483735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  <p:sldLayoutId id="2147483763" r:id="rId43"/>
    <p:sldLayoutId id="2147483764" r:id="rId44"/>
    <p:sldLayoutId id="2147483765" r:id="rId45"/>
    <p:sldLayoutId id="2147483766" r:id="rId46"/>
    <p:sldLayoutId id="2147483767" r:id="rId47"/>
    <p:sldLayoutId id="2147483768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45" rtl="0" eaLnBrk="1" latinLnBrk="0" hangingPunct="1">
        <a:lnSpc>
          <a:spcPct val="90000"/>
        </a:lnSpc>
        <a:spcBef>
          <a:spcPct val="0"/>
        </a:spcBef>
        <a:buNone/>
        <a:defRPr lang="en-US" sz="3529" b="0" kern="1200" cap="none" spc="-75" baseline="0" dirty="0" smtClean="0">
          <a:ln w="3175">
            <a:noFill/>
          </a:ln>
          <a:gradFill>
            <a:gsLst>
              <a:gs pos="13174">
                <a:srgbClr val="262626"/>
              </a:gs>
              <a:gs pos="25000">
                <a:srgbClr val="262626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52134" marR="0" indent="-252134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941" kern="1200" spc="0" baseline="0">
          <a:gradFill>
            <a:gsLst>
              <a:gs pos="92515">
                <a:srgbClr val="262626"/>
              </a:gs>
              <a:gs pos="75000">
                <a:srgbClr val="262626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29562" marR="0" indent="-177428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92515">
                <a:srgbClr val="262626"/>
              </a:gs>
              <a:gs pos="75000">
                <a:srgbClr val="262626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88314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71" kern="1200" spc="0" baseline="0">
          <a:gradFill>
            <a:gsLst>
              <a:gs pos="92515">
                <a:srgbClr val="262626"/>
              </a:gs>
              <a:gs pos="75000">
                <a:srgbClr val="262626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75640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92515">
                <a:srgbClr val="262626"/>
              </a:gs>
              <a:gs pos="75000">
                <a:srgbClr val="262626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92449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92515">
                <a:srgbClr val="262626"/>
              </a:gs>
              <a:gs pos="75000">
                <a:srgbClr val="262626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074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97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20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914843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42923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85845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2876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7169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714614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57536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40045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743382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72">
          <p15:clr>
            <a:srgbClr val="5ACBF0"/>
          </p15:clr>
        </p15:guide>
        <p15:guide id="2" pos="155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75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30" y="217133"/>
            <a:ext cx="8741880" cy="67474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1931" y="891884"/>
            <a:ext cx="8740140" cy="158799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252134" marR="0" lvl="0" indent="-252134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429562" marR="0" lvl="1" indent="-177428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9278182" y="-22644"/>
            <a:ext cx="724700" cy="4263446"/>
            <a:chOff x="12618967" y="-30794"/>
            <a:chExt cx="985642" cy="5797761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368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R:216 G:59 B:1</a:t>
                </a: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b="1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defTabSz="685647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8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57242" y="226928"/>
              <a:ext cx="905089" cy="38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defTabSz="685845">
                <a:lnSpc>
                  <a:spcPct val="90000"/>
                </a:lnSpc>
                <a:spcAft>
                  <a:spcPts val="441"/>
                </a:spcAft>
              </a:pPr>
              <a:r>
                <a:rPr lang="en-US" sz="735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17480" y="4197340"/>
              <a:ext cx="2705675" cy="38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defTabSz="685845">
                <a:lnSpc>
                  <a:spcPct val="90000"/>
                </a:lnSpc>
                <a:spcAft>
                  <a:spcPts val="441"/>
                </a:spcAft>
              </a:pPr>
              <a:r>
                <a:rPr lang="en-US" sz="735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6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b="1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defTabSz="6856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6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defTabSz="6856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R:168 G:0 B:0</a:t>
              </a: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6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b="1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defTabSz="6856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8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410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</p:sldLayoutIdLst>
  <p:transition>
    <p:fade/>
  </p:transition>
  <p:hf hdr="0" dt="0"/>
  <p:txStyles>
    <p:titleStyle>
      <a:lvl1pPr algn="l" defTabSz="685845" rtl="0" eaLnBrk="1" latinLnBrk="0" hangingPunct="1">
        <a:lnSpc>
          <a:spcPct val="90000"/>
        </a:lnSpc>
        <a:spcBef>
          <a:spcPct val="0"/>
        </a:spcBef>
        <a:buNone/>
        <a:defRPr lang="en-US" sz="3529" b="0" kern="1200" cap="none" spc="-7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52134" marR="0" indent="-252134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941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29562" marR="0" indent="-177428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1765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588314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7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75640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924493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1886074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97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20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914843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42923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85845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2876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7169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714614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57536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40045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743382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50" y="220492"/>
            <a:ext cx="8772525" cy="799845"/>
          </a:xfrm>
          <a:prstGeom prst="rect">
            <a:avLst/>
          </a:prstGeom>
        </p:spPr>
        <p:txBody>
          <a:bodyPr vert="horz" lIns="137160" tIns="91440" rIns="137160" bIns="137160" rtlCol="0" anchor="t">
            <a:noAutofit/>
          </a:bodyPr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71450" y="4914901"/>
            <a:ext cx="8401050" cy="228601"/>
          </a:xfrm>
          <a:prstGeom prst="rect">
            <a:avLst/>
          </a:prstGeom>
        </p:spPr>
        <p:txBody>
          <a:bodyPr vert="horz" lIns="182880" tIns="38089" rIns="76179" bIns="38089" rtlCol="0" anchor="ctr"/>
          <a:lstStyle>
            <a:lvl1pPr algn="l">
              <a:defRPr sz="6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815985"/>
            <a:r>
              <a:rPr lang="zh-CN" altLang="en-US">
                <a:solidFill>
                  <a:srgbClr val="505050"/>
                </a:solidFill>
              </a:rPr>
              <a:t>上海驿动汽车服务有限公司介绍</a:t>
            </a:r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171450" y="1200152"/>
            <a:ext cx="8772525" cy="3419648"/>
          </a:xfrm>
          <a:prstGeom prst="rect">
            <a:avLst/>
          </a:prstGeom>
        </p:spPr>
        <p:txBody>
          <a:bodyPr vert="horz" lIns="137160" tIns="91440" rIns="137160" bIns="1371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8572503" y="4914901"/>
            <a:ext cx="571499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815985"/>
            <a:fld id="{FAADACFB-7C71-4E89-89D2-7BBA40B7BFA9}" type="slidenum">
              <a:rPr lang="en-US" smtClean="0">
                <a:solidFill>
                  <a:srgbClr val="505050"/>
                </a:solidFill>
              </a:rPr>
              <a:pPr defTabSz="815985"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9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p:transition>
    <p:fade/>
  </p:transition>
  <p:hf hdr="0" dt="0"/>
  <p:txStyles>
    <p:titleStyle>
      <a:lvl1pPr marL="0" algn="l" defTabSz="815985" rtl="0" eaLnBrk="1" latinLnBrk="0" hangingPunct="1">
        <a:lnSpc>
          <a:spcPct val="90000"/>
        </a:lnSpc>
        <a:spcBef>
          <a:spcPct val="0"/>
        </a:spcBef>
        <a:buNone/>
        <a:defRPr lang="en-US" sz="3600" b="0" kern="1200" cap="none" spc="-75" baseline="0" dirty="0">
          <a:ln w="3175">
            <a:noFill/>
          </a:ln>
          <a:gradFill>
            <a:gsLst>
              <a:gs pos="1250">
                <a:schemeClr val="tx2"/>
              </a:gs>
              <a:gs pos="100000">
                <a:schemeClr val="tx2"/>
              </a:gs>
            </a:gsLst>
            <a:lin ang="5400000" scaled="0"/>
          </a:gradFill>
          <a:effectLst/>
          <a:latin typeface="+mj-lt"/>
          <a:ea typeface="+mn-ea"/>
          <a:cs typeface="Arial" charset="0"/>
        </a:defRPr>
      </a:lvl1pPr>
    </p:titleStyle>
    <p:bodyStyle>
      <a:lvl1pPr marL="0" indent="0" algn="l" defTabSz="815985" rtl="0" eaLnBrk="1" latinLnBrk="0" hangingPunct="1">
        <a:spcBef>
          <a:spcPts val="1350"/>
        </a:spcBef>
        <a:buClr>
          <a:srgbClr val="0072C6"/>
        </a:buClr>
        <a:buSzPct val="100000"/>
        <a:buFont typeface="Wingdings" pitchFamily="2" charset="2"/>
        <a:buNone/>
        <a:defRPr sz="18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357012" indent="-145780" algn="l" defTabSz="815985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571219" indent="-129912" algn="l" defTabSz="815985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785425" indent="-132888" algn="l" defTabSz="815985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963931" indent="-134872" algn="l" defTabSz="815985" rtl="0" eaLnBrk="1" latinLnBrk="0" hangingPunct="1">
        <a:spcBef>
          <a:spcPct val="20000"/>
        </a:spcBef>
        <a:buFont typeface="Arial" pitchFamily="34" charset="0"/>
        <a:buChar char="»"/>
        <a:defRPr sz="105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243960" indent="-203996" algn="l" defTabSz="815985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651951" indent="-203996" algn="l" defTabSz="815985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059945" indent="-203996" algn="l" defTabSz="815985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467937" indent="-203996" algn="l" defTabSz="815985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98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07993" algn="l" defTabSz="81598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15985" algn="l" defTabSz="81598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23978" algn="l" defTabSz="81598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31970" algn="l" defTabSz="81598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39963" algn="l" defTabSz="81598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47955" algn="l" defTabSz="81598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55949" algn="l" defTabSz="81598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63942" algn="l" defTabSz="81598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551">
          <p15:clr>
            <a:srgbClr val="5ACBF0"/>
          </p15:clr>
        </p15:guide>
        <p15:guide id="2" pos="2976">
          <p15:clr>
            <a:srgbClr val="5ACBF0"/>
          </p15:clr>
        </p15:guide>
        <p15:guide id="3" pos="2424">
          <p15:clr>
            <a:srgbClr val="5ACBF0"/>
          </p15:clr>
        </p15:guide>
        <p15:guide id="4" pos="1848">
          <p15:clr>
            <a:srgbClr val="5ACBF0"/>
          </p15:clr>
        </p15:guide>
        <p15:guide id="5" pos="1296">
          <p15:clr>
            <a:srgbClr val="5ACBF0"/>
          </p15:clr>
        </p15:guide>
        <p15:guide id="6" pos="720">
          <p15:clr>
            <a:srgbClr val="5ACBF0"/>
          </p15:clr>
        </p15:guide>
        <p15:guide id="7" pos="144">
          <p15:clr>
            <a:srgbClr val="5ACBF0"/>
          </p15:clr>
        </p15:guide>
        <p15:guide id="8" pos="4127">
          <p15:clr>
            <a:srgbClr val="5ACBF0"/>
          </p15:clr>
        </p15:guide>
        <p15:guide id="9" pos="4680">
          <p15:clr>
            <a:srgbClr val="5ACBF0"/>
          </p15:clr>
        </p15:guide>
        <p15:guide id="10" pos="5256">
          <p15:clr>
            <a:srgbClr val="5ACBF0"/>
          </p15:clr>
        </p15:guide>
        <p15:guide id="11" pos="5808">
          <p15:clr>
            <a:srgbClr val="5ACBF0"/>
          </p15:clr>
        </p15:guide>
        <p15:guide id="12" pos="6384">
          <p15:clr>
            <a:srgbClr val="5ACBF0"/>
          </p15:clr>
        </p15:guide>
        <p15:guide id="13" pos="6936">
          <p15:clr>
            <a:srgbClr val="5ACBF0"/>
          </p15:clr>
        </p15:guide>
        <p15:guide id="14" pos="7512">
          <p15:clr>
            <a:srgbClr val="5ACBF0"/>
          </p15:clr>
        </p15:guide>
        <p15:guide id="15" orient="horz" pos="168">
          <p15:clr>
            <a:srgbClr val="5ACBF0"/>
          </p15:clr>
        </p15:guide>
        <p15:guide id="16" orient="horz" pos="744">
          <p15:clr>
            <a:srgbClr val="5ACBF0"/>
          </p15:clr>
        </p15:guide>
        <p15:guide id="17" orient="horz" pos="1320">
          <p15:clr>
            <a:srgbClr val="5ACBF0"/>
          </p15:clr>
        </p15:guide>
        <p15:guide id="18" orient="horz" pos="1872">
          <p15:clr>
            <a:srgbClr val="5ACBF0"/>
          </p15:clr>
        </p15:guide>
        <p15:guide id="19" orient="horz" pos="2448">
          <p15:clr>
            <a:srgbClr val="5ACBF0"/>
          </p15:clr>
        </p15:guide>
        <p15:guide id="20" orient="horz" pos="3000">
          <p15:clr>
            <a:srgbClr val="5ACBF0"/>
          </p15:clr>
        </p15:guide>
        <p15:guide id="21" orient="horz" pos="3576">
          <p15:clr>
            <a:srgbClr val="5ACBF0"/>
          </p15:clr>
        </p15:guide>
        <p15:guide id="22" orient="horz" pos="4128">
          <p15:clr>
            <a:srgbClr val="5ACBF0"/>
          </p15:clr>
        </p15:guide>
        <p15:guide id="23" pos="240">
          <p15:clr>
            <a:srgbClr val="F26B43"/>
          </p15:clr>
        </p15:guide>
        <p15:guide id="24" pos="7440">
          <p15:clr>
            <a:srgbClr val="F26B43"/>
          </p15:clr>
        </p15:guide>
        <p15:guide id="25" orient="horz" pos="264">
          <p15:clr>
            <a:srgbClr val="F26B43"/>
          </p15:clr>
        </p15:guide>
        <p15:guide id="26" orient="horz" pos="4032">
          <p15:clr>
            <a:srgbClr val="F26B43"/>
          </p15:clr>
        </p15:guide>
        <p15:guide id="27" pos="3839">
          <p15:clr>
            <a:srgbClr val="F26B43"/>
          </p15:clr>
        </p15:guide>
        <p15:guide id="28" orient="horz" pos="2160">
          <p15:clr>
            <a:srgbClr val="F26B43"/>
          </p15:clr>
        </p15:guide>
        <p15:guide id="29" orient="horz" pos="816">
          <p15:clr>
            <a:srgbClr val="F26B43"/>
          </p15:clr>
        </p15:guide>
        <p15:guide id="30" orient="horz" pos="100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30" y="217134"/>
            <a:ext cx="8741880" cy="67474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1932" y="891884"/>
            <a:ext cx="8740140" cy="1447319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06561" y="2243275"/>
            <a:ext cx="5143967" cy="6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299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</p:sldLayoutIdLst>
  <p:transition>
    <p:fade/>
  </p:transition>
  <p:hf hdr="0" dt="0"/>
  <p:txStyles>
    <p:titleStyle>
      <a:lvl1pPr algn="l" defTabSz="685714" rtl="0" eaLnBrk="1" latinLnBrk="0" hangingPunct="1">
        <a:lnSpc>
          <a:spcPct val="90000"/>
        </a:lnSpc>
        <a:spcBef>
          <a:spcPct val="0"/>
        </a:spcBef>
        <a:buNone/>
        <a:defRPr lang="en-US" sz="2647" b="0" kern="1200" cap="none" spc="-7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52086" marR="0" indent="-252086" algn="l" defTabSz="6857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7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29480" marR="0" indent="-177393" algn="l" defTabSz="6857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5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88200" marR="0" indent="-168058" algn="l" defTabSz="6857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35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756258" marR="0" indent="-168058" algn="l" defTabSz="6857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924315" marR="0" indent="-168058" algn="l" defTabSz="6857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5712" indent="-171429" algn="l" defTabSz="685714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228569" indent="-171429" algn="l" defTabSz="685714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6" indent="-171429" algn="l" defTabSz="685714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4" indent="-171429" algn="l" defTabSz="685714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42856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85714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0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7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4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1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399997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5" algn="l" defTabSz="685714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79">
          <p15:clr>
            <a:srgbClr val="C35EA4"/>
          </p15:clr>
        </p15:guide>
        <p15:guide id="17" pos="7400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jpg"/><Relationship Id="rId8" Type="http://schemas.openxmlformats.org/officeDocument/2006/relationships/image" Target="../media/image78.jpg"/><Relationship Id="rId9" Type="http://schemas.openxmlformats.org/officeDocument/2006/relationships/image" Target="../media/image79.jpg"/><Relationship Id="rId10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jpe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91.png"/><Relationship Id="rId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png"/><Relationship Id="rId12" Type="http://schemas.openxmlformats.org/officeDocument/2006/relationships/image" Target="../media/image100.svg"/><Relationship Id="rId13" Type="http://schemas.openxmlformats.org/officeDocument/2006/relationships/image" Target="../media/image100.jpeg"/><Relationship Id="rId14" Type="http://schemas.openxmlformats.org/officeDocument/2006/relationships/image" Target="../media/image101.png"/><Relationship Id="rId15" Type="http://schemas.openxmlformats.org/officeDocument/2006/relationships/image" Target="../media/image102.jpeg"/><Relationship Id="rId16" Type="http://schemas.openxmlformats.org/officeDocument/2006/relationships/image" Target="../media/image103.jpeg"/><Relationship Id="rId17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jpe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jpeg"/><Relationship Id="rId5" Type="http://schemas.openxmlformats.org/officeDocument/2006/relationships/image" Target="../media/image107.png"/><Relationship Id="rId6" Type="http://schemas.openxmlformats.org/officeDocument/2006/relationships/image" Target="../media/image108.jpg"/><Relationship Id="rId7" Type="http://schemas.openxmlformats.org/officeDocument/2006/relationships/image" Target="../media/image109.jpg"/><Relationship Id="rId8" Type="http://schemas.openxmlformats.org/officeDocument/2006/relationships/image" Target="../media/image110.jp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Relationship Id="rId11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6" Type="http://schemas.openxmlformats.org/officeDocument/2006/relationships/image" Target="../media/image117.jpeg"/><Relationship Id="rId7" Type="http://schemas.openxmlformats.org/officeDocument/2006/relationships/image" Target="../media/image118.jpeg"/><Relationship Id="rId8" Type="http://schemas.openxmlformats.org/officeDocument/2006/relationships/image" Target="../media/image119.jpeg"/><Relationship Id="rId9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emf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png"/><Relationship Id="rId5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microsoft.com/office/2014/relationships/chartEx" Target="../charts/chartEx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20" Type="http://schemas.openxmlformats.org/officeDocument/2006/relationships/image" Target="../media/image62.jpeg"/><Relationship Id="rId21" Type="http://schemas.openxmlformats.org/officeDocument/2006/relationships/image" Target="../media/image63.png"/><Relationship Id="rId22" Type="http://schemas.openxmlformats.org/officeDocument/2006/relationships/image" Target="../media/image64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57.png"/><Relationship Id="rId16" Type="http://schemas.openxmlformats.org/officeDocument/2006/relationships/image" Target="../media/image58.png"/><Relationship Id="rId17" Type="http://schemas.openxmlformats.org/officeDocument/2006/relationships/image" Target="../media/image59.png"/><Relationship Id="rId18" Type="http://schemas.openxmlformats.org/officeDocument/2006/relationships/image" Target="../media/image60.png"/><Relationship Id="rId1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microsoft.com/office/2014/relationships/chartEx" Target="../charts/chartEx2.xml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专线 20170623-0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4448" y="0"/>
            <a:ext cx="2731032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28" y="321324"/>
            <a:ext cx="1334019" cy="5616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7470" y="3558219"/>
            <a:ext cx="1208469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150000"/>
              </a:lnSpc>
              <a:spcAft>
                <a:spcPts val="300"/>
              </a:spcAft>
            </a:pPr>
            <a:r>
              <a:rPr lang="is-I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</a:t>
            </a:r>
            <a:r>
              <a:rPr 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is-I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is-I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sz="14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862507" y="2199187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defRPr/>
            </a:pPr>
            <a:endParaRPr lang="en-US" sz="3000" kern="100" spc="150" dirty="0">
              <a:solidFill>
                <a:srgbClr val="1A498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D1724F7-326A-4B1C-B6C1-585CB367ACF1}"/>
              </a:ext>
            </a:extLst>
          </p:cNvPr>
          <p:cNvSpPr txBox="1"/>
          <p:nvPr/>
        </p:nvSpPr>
        <p:spPr>
          <a:xfrm>
            <a:off x="641079" y="2207070"/>
            <a:ext cx="6341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2400" b="1" spc="3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上海驿动汽车服务有限公司介绍</a:t>
            </a:r>
            <a:endParaRPr lang="en-US" altLang="zh-CN" sz="2400" b="1" spc="3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6577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表 9"/>
          <p:cNvGraphicFramePr/>
          <p:nvPr>
            <p:extLst/>
          </p:nvPr>
        </p:nvGraphicFramePr>
        <p:xfrm>
          <a:off x="91440" y="990600"/>
          <a:ext cx="8877300" cy="3619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7313" y="29264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发展现状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服务人次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截止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月，上海驿动服务人次累计约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万人次，其中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年累计服务人次约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万，尤其是开通单程票业务之后，服务人次大幅度提升；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年第一季度服务近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万人次，由于元旦与春节假期影响，环比有所降低</a:t>
            </a:r>
            <a:endParaRPr lang="en-US" altLang="zh-TW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70CC09-7547-4FAD-9879-BB0053B8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xmlns="" id="{384A722D-A407-4848-BFB6-5090438AF1B0}"/>
              </a:ext>
            </a:extLst>
          </p:cNvPr>
          <p:cNvSpPr/>
          <p:nvPr/>
        </p:nvSpPr>
        <p:spPr>
          <a:xfrm>
            <a:off x="1553708" y="2537461"/>
            <a:ext cx="1063148" cy="691249"/>
          </a:xfrm>
          <a:prstGeom prst="wedgeRoundRectCallout">
            <a:avLst>
              <a:gd name="adj1" fmla="val 73248"/>
              <a:gd name="adj2" fmla="val -8953"/>
              <a:gd name="adj3" fmla="val 16667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提供单程票业务后大幅提升服务人次</a:t>
            </a: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xmlns="" id="{60C2255E-A433-4C2C-8F07-9024F36D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sp>
        <p:nvSpPr>
          <p:cNvPr id="8" name="对话气泡: 圆角矩形 8">
            <a:extLst>
              <a:ext uri="{FF2B5EF4-FFF2-40B4-BE49-F238E27FC236}">
                <a16:creationId xmlns:a16="http://schemas.microsoft.com/office/drawing/2014/main" xmlns="" id="{A091B2F9-99E7-44B2-8788-AC07363BDBE9}"/>
              </a:ext>
            </a:extLst>
          </p:cNvPr>
          <p:cNvSpPr/>
          <p:nvPr/>
        </p:nvSpPr>
        <p:spPr>
          <a:xfrm>
            <a:off x="6407945" y="2480405"/>
            <a:ext cx="1063148" cy="691249"/>
          </a:xfrm>
          <a:prstGeom prst="wedgeRoundRectCallout">
            <a:avLst>
              <a:gd name="adj1" fmla="val 73248"/>
              <a:gd name="adj2" fmla="val -8953"/>
              <a:gd name="adj3" fmla="val 16667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元旦与春节假期影响，服务人次降低</a:t>
            </a:r>
          </a:p>
        </p:txBody>
      </p:sp>
    </p:spTree>
    <p:extLst>
      <p:ext uri="{BB962C8B-B14F-4D97-AF65-F5344CB8AC3E}">
        <p14:creationId xmlns:p14="http://schemas.microsoft.com/office/powerpoint/2010/main" val="1184378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13" y="21949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发展现状</a:t>
            </a:r>
            <a:r>
              <a:rPr lang="en-US" altLang="zh-CN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</a:t>
            </a:r>
            <a:endParaRPr lang="en-US" altLang="zh-CN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2015-2017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年营收额和资产都保持高速增长，营收增长分别为</a:t>
            </a:r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907%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254%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，资产增长分别为</a:t>
            </a:r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68%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337%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年与</a:t>
            </a:r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年净利润率分别为</a:t>
            </a:r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6.0%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3.2%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70CC09-7547-4FAD-9879-BB0053B8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xmlns="" id="{60C2255E-A433-4C2C-8F07-9024F36D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xmlns="" id="{417F130E-B29A-4D83-9540-55D0F8ED6F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456969"/>
              </p:ext>
            </p:extLst>
          </p:nvPr>
        </p:nvGraphicFramePr>
        <p:xfrm>
          <a:off x="468150" y="1105832"/>
          <a:ext cx="4112506" cy="351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C96E2A20-4712-4401-A738-8C63E3DB0834}"/>
              </a:ext>
            </a:extLst>
          </p:cNvPr>
          <p:cNvSpPr txBox="1"/>
          <p:nvPr/>
        </p:nvSpPr>
        <p:spPr>
          <a:xfrm>
            <a:off x="1118915" y="1692380"/>
            <a:ext cx="69762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单位：万元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F9C6D9CB-E380-40AD-86C3-77ACB8ACEEFB}"/>
              </a:ext>
            </a:extLst>
          </p:cNvPr>
          <p:cNvCxnSpPr>
            <a:cxnSpLocks/>
          </p:cNvCxnSpPr>
          <p:nvPr/>
        </p:nvCxnSpPr>
        <p:spPr>
          <a:xfrm>
            <a:off x="4846986" y="1011608"/>
            <a:ext cx="0" cy="3612206"/>
          </a:xfrm>
          <a:prstGeom prst="line">
            <a:avLst/>
          </a:prstGeom>
          <a:ln w="12700">
            <a:solidFill>
              <a:schemeClr val="accent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xmlns="" id="{5136771E-F60E-4E63-9595-9D54158EBF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763005"/>
              </p:ext>
            </p:extLst>
          </p:nvPr>
        </p:nvGraphicFramePr>
        <p:xfrm>
          <a:off x="5131676" y="1040722"/>
          <a:ext cx="3555124" cy="3612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4393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13" y="21949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发展现状</a:t>
            </a:r>
            <a:r>
              <a:rPr lang="en-US" altLang="zh-CN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文旅</a:t>
            </a:r>
            <a:r>
              <a:rPr lang="en-US" altLang="zh-CN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传媒</a:t>
            </a:r>
            <a:endParaRPr lang="en-US" altLang="zh-CN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汽车童子军夏令营项目自举办以来，得到家长与小朋友的一致好评，每次活动报名人数都超过计划；科技走廊自</a:t>
            </a:r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年开业以来，累计接待约</a:t>
            </a:r>
            <a:r>
              <a:rPr lang="en-US" altLang="zh-CN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人次，体验项目不断增加，增强对外宣传和展示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70CC09-7547-4FAD-9879-BB0053B8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xmlns="" id="{60C2255E-A433-4C2C-8F07-9024F36D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C455AB61-7DF5-4703-869A-499627D2734A}"/>
              </a:ext>
            </a:extLst>
          </p:cNvPr>
          <p:cNvSpPr txBox="1"/>
          <p:nvPr/>
        </p:nvSpPr>
        <p:spPr>
          <a:xfrm>
            <a:off x="848589" y="951554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“汽车童子军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主题夏令营项目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F6D038C-8BC3-47CC-B828-C4D649F75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50" y="1357939"/>
            <a:ext cx="3653725" cy="8806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341B4DF3-8E5C-4A50-A37D-2529C87F0038}"/>
              </a:ext>
            </a:extLst>
          </p:cNvPr>
          <p:cNvGrpSpPr/>
          <p:nvPr/>
        </p:nvGrpSpPr>
        <p:grpSpPr>
          <a:xfrm>
            <a:off x="4149348" y="1673023"/>
            <a:ext cx="4932661" cy="2605006"/>
            <a:chOff x="-112260" y="1504915"/>
            <a:chExt cx="7613441" cy="314218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AB81C987-D2C0-45FD-8464-B901D14A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4679" y="2216262"/>
              <a:ext cx="5246502" cy="2430836"/>
            </a:xfrm>
            <a:prstGeom prst="rect">
              <a:avLst/>
            </a:prstGeom>
          </p:spPr>
        </p:pic>
        <p:pic>
          <p:nvPicPr>
            <p:cNvPr id="14" name="Picture 3" descr="C:\Users\admin\Desktop\科普活动及学术交流活动精选(1)\2017.11.15国税培训班／东浩集团／希迈\IMG_2940.JPG">
              <a:extLst>
                <a:ext uri="{FF2B5EF4-FFF2-40B4-BE49-F238E27FC236}">
                  <a16:creationId xmlns:a16="http://schemas.microsoft.com/office/drawing/2014/main" xmlns="" id="{07322600-57EA-4F17-93A9-82D456DE8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326" y="1504915"/>
              <a:ext cx="2367390" cy="131383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对话气泡: 矩形 14">
              <a:extLst>
                <a:ext uri="{FF2B5EF4-FFF2-40B4-BE49-F238E27FC236}">
                  <a16:creationId xmlns:a16="http://schemas.microsoft.com/office/drawing/2014/main" xmlns="" id="{F0B4E54A-DEF0-414C-8368-62A911BD4832}"/>
                </a:ext>
              </a:extLst>
            </p:cNvPr>
            <p:cNvSpPr/>
            <p:nvPr/>
          </p:nvSpPr>
          <p:spPr>
            <a:xfrm>
              <a:off x="3087324" y="1520414"/>
              <a:ext cx="2367392" cy="1313834"/>
            </a:xfrm>
            <a:prstGeom prst="wedgeRectCallout">
              <a:avLst>
                <a:gd name="adj1" fmla="val 9003"/>
                <a:gd name="adj2" fmla="val 87527"/>
              </a:avLst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marL="177800" indent="-177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BA3BA517-72EE-4562-B751-3373D4C45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90329" y="3040743"/>
              <a:ext cx="2239303" cy="13138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对话气泡: 矩形 16">
              <a:extLst>
                <a:ext uri="{FF2B5EF4-FFF2-40B4-BE49-F238E27FC236}">
                  <a16:creationId xmlns:a16="http://schemas.microsoft.com/office/drawing/2014/main" xmlns="" id="{A3903DA0-2DA9-4B27-88B4-EEE3A4E12833}"/>
                </a:ext>
              </a:extLst>
            </p:cNvPr>
            <p:cNvSpPr/>
            <p:nvPr/>
          </p:nvSpPr>
          <p:spPr>
            <a:xfrm>
              <a:off x="-112260" y="3032534"/>
              <a:ext cx="2268983" cy="1313834"/>
            </a:xfrm>
            <a:prstGeom prst="wedgeRectCallout">
              <a:avLst>
                <a:gd name="adj1" fmla="val 131274"/>
                <a:gd name="adj2" fmla="val 44012"/>
              </a:avLst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marL="177800" indent="-177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DE1A7172-EE3F-402C-A74E-FE4B0CC43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999" y="1578522"/>
              <a:ext cx="2268983" cy="13200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对话气泡: 矩形 19">
              <a:extLst>
                <a:ext uri="{FF2B5EF4-FFF2-40B4-BE49-F238E27FC236}">
                  <a16:creationId xmlns:a16="http://schemas.microsoft.com/office/drawing/2014/main" xmlns="" id="{9A28DF5C-2543-4FC2-820E-26EC56C4F913}"/>
                </a:ext>
              </a:extLst>
            </p:cNvPr>
            <p:cNvSpPr/>
            <p:nvPr/>
          </p:nvSpPr>
          <p:spPr>
            <a:xfrm>
              <a:off x="639999" y="1579332"/>
              <a:ext cx="2268983" cy="1313834"/>
            </a:xfrm>
            <a:prstGeom prst="wedgeRectCallout">
              <a:avLst>
                <a:gd name="adj1" fmla="val 52696"/>
                <a:gd name="adj2" fmla="val 118169"/>
              </a:avLst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marL="177800" indent="-1778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4DFE6894-F158-4EE0-A97B-97967FA796C9}"/>
              </a:ext>
            </a:extLst>
          </p:cNvPr>
          <p:cNvSpPr/>
          <p:nvPr/>
        </p:nvSpPr>
        <p:spPr>
          <a:xfrm>
            <a:off x="5061488" y="950783"/>
            <a:ext cx="2983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科技走廊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科普体验区主要项目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2B4288-13C3-43DD-923F-3C553C3A7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36" y="2253381"/>
            <a:ext cx="1801804" cy="111231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8C839FFF-0819-41E1-9C0F-3ABD4FCB7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0921" y="2276475"/>
            <a:ext cx="1756084" cy="108922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F37E402-977B-4C2F-AFA1-3C443378D4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326" y="3433827"/>
            <a:ext cx="1814723" cy="111231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AE40E13-06B9-4D15-BF5D-D8DF2D9A20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0921" y="3433826"/>
            <a:ext cx="1756085" cy="111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2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KSO_Shape">
            <a:extLst>
              <a:ext uri="{FF2B5EF4-FFF2-40B4-BE49-F238E27FC236}">
                <a16:creationId xmlns:a16="http://schemas.microsoft.com/office/drawing/2014/main" xmlns="" id="{5F0C6917-8AF8-4174-BD1F-29DFEB809D2B}"/>
              </a:ext>
            </a:extLst>
          </p:cNvPr>
          <p:cNvSpPr/>
          <p:nvPr/>
        </p:nvSpPr>
        <p:spPr>
          <a:xfrm>
            <a:off x="3849132" y="903641"/>
            <a:ext cx="1393964" cy="660272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13" y="29264"/>
            <a:ext cx="919983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发展现状</a:t>
            </a:r>
            <a:r>
              <a:rPr lang="en-US" altLang="zh-CN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已经投资上下游相关产业，包括文旅传媒博览赛事活动，新能源汽车充电基础设施建设与运营（驿站公司），新能源汽车加氢站建设与运营（驿蓝公司），自动驾驶与车联网技术应用，以及相关大数据管理与应用</a:t>
            </a:r>
            <a:endParaRPr lang="en-US" altLang="zh-TW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FB17D7-EB38-4EEA-9EE6-25C398A88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1" name="KSO_Shape">
            <a:extLst>
              <a:ext uri="{FF2B5EF4-FFF2-40B4-BE49-F238E27FC236}">
                <a16:creationId xmlns:a16="http://schemas.microsoft.com/office/drawing/2014/main" xmlns="" id="{9AFF1F25-7A44-40F4-8154-1C5B91F1BC11}"/>
              </a:ext>
            </a:extLst>
          </p:cNvPr>
          <p:cNvSpPr>
            <a:spLocks/>
          </p:cNvSpPr>
          <p:nvPr/>
        </p:nvSpPr>
        <p:spPr bwMode="auto">
          <a:xfrm>
            <a:off x="1306812" y="1083094"/>
            <a:ext cx="897149" cy="795008"/>
          </a:xfrm>
          <a:custGeom>
            <a:avLst/>
            <a:gdLst>
              <a:gd name="T0" fmla="*/ 3240088 w 3527426"/>
              <a:gd name="T1" fmla="*/ 1684289 h 2894013"/>
              <a:gd name="T2" fmla="*/ 2084388 w 3527426"/>
              <a:gd name="T3" fmla="*/ 2140586 h 2894013"/>
              <a:gd name="T4" fmla="*/ 1935710 w 3527426"/>
              <a:gd name="T5" fmla="*/ 1405987 h 2894013"/>
              <a:gd name="T6" fmla="*/ 1977361 w 3527426"/>
              <a:gd name="T7" fmla="*/ 1759777 h 2894013"/>
              <a:gd name="T8" fmla="*/ 1903279 w 3527426"/>
              <a:gd name="T9" fmla="*/ 1579382 h 2894013"/>
              <a:gd name="T10" fmla="*/ 1910274 w 3527426"/>
              <a:gd name="T11" fmla="*/ 1375126 h 2894013"/>
              <a:gd name="T12" fmla="*/ 1716340 w 3527426"/>
              <a:gd name="T13" fmla="*/ 1444109 h 2894013"/>
              <a:gd name="T14" fmla="*/ 1599312 w 3527426"/>
              <a:gd name="T15" fmla="*/ 1787806 h 2894013"/>
              <a:gd name="T16" fmla="*/ 1618075 w 3527426"/>
              <a:gd name="T17" fmla="*/ 1562066 h 2894013"/>
              <a:gd name="T18" fmla="*/ 2131222 w 3527426"/>
              <a:gd name="T19" fmla="*/ 1324471 h 2894013"/>
              <a:gd name="T20" fmla="*/ 2294896 w 3527426"/>
              <a:gd name="T21" fmla="*/ 1658592 h 2894013"/>
              <a:gd name="T22" fmla="*/ 2102991 w 3527426"/>
              <a:gd name="T23" fmla="*/ 1440936 h 2894013"/>
              <a:gd name="T24" fmla="*/ 1415415 w 3527426"/>
              <a:gd name="T25" fmla="*/ 1244600 h 2894013"/>
              <a:gd name="T26" fmla="*/ 1479233 w 3527426"/>
              <a:gd name="T27" fmla="*/ 1408876 h 2894013"/>
              <a:gd name="T28" fmla="*/ 1212850 w 3527426"/>
              <a:gd name="T29" fmla="*/ 1652588 h 2894013"/>
              <a:gd name="T30" fmla="*/ 1373505 w 3527426"/>
              <a:gd name="T31" fmla="*/ 1388540 h 2894013"/>
              <a:gd name="T32" fmla="*/ 2325371 w 3527426"/>
              <a:gd name="T33" fmla="*/ 1173817 h 2894013"/>
              <a:gd name="T34" fmla="*/ 2533969 w 3527426"/>
              <a:gd name="T35" fmla="*/ 1359313 h 2894013"/>
              <a:gd name="T36" fmla="*/ 2233931 w 3527426"/>
              <a:gd name="T37" fmla="*/ 1257702 h 2894013"/>
              <a:gd name="T38" fmla="*/ 1332815 w 3527426"/>
              <a:gd name="T39" fmla="*/ 1127706 h 2894013"/>
              <a:gd name="T40" fmla="*/ 1234002 w 3527426"/>
              <a:gd name="T41" fmla="*/ 1298344 h 2894013"/>
              <a:gd name="T42" fmla="*/ 1020806 w 3527426"/>
              <a:gd name="T43" fmla="*/ 1360510 h 2894013"/>
              <a:gd name="T44" fmla="*/ 1252112 w 3527426"/>
              <a:gd name="T45" fmla="*/ 1134684 h 2894013"/>
              <a:gd name="T46" fmla="*/ 2492175 w 3527426"/>
              <a:gd name="T47" fmla="*/ 918601 h 2894013"/>
              <a:gd name="T48" fmla="*/ 2595651 w 3527426"/>
              <a:gd name="T49" fmla="*/ 986029 h 2894013"/>
              <a:gd name="T50" fmla="*/ 2269940 w 3527426"/>
              <a:gd name="T51" fmla="*/ 1052820 h 2894013"/>
              <a:gd name="T52" fmla="*/ 1290343 w 3527426"/>
              <a:gd name="T53" fmla="*/ 992188 h 2894013"/>
              <a:gd name="T54" fmla="*/ 1032890 w 3527426"/>
              <a:gd name="T55" fmla="*/ 1072515 h 2894013"/>
              <a:gd name="T56" fmla="*/ 960601 w 3527426"/>
              <a:gd name="T57" fmla="*/ 1025208 h 2894013"/>
              <a:gd name="T58" fmla="*/ 1269100 w 3527426"/>
              <a:gd name="T59" fmla="*/ 882015 h 2894013"/>
              <a:gd name="T60" fmla="*/ 1170693 w 3527426"/>
              <a:gd name="T61" fmla="*/ 698391 h 2894013"/>
              <a:gd name="T62" fmla="*/ 1289287 w 3527426"/>
              <a:gd name="T63" fmla="*/ 860425 h 2894013"/>
              <a:gd name="T64" fmla="*/ 980242 w 3527426"/>
              <a:gd name="T65" fmla="*/ 732772 h 2894013"/>
              <a:gd name="T66" fmla="*/ 2639374 w 3527426"/>
              <a:gd name="T67" fmla="*/ 646382 h 2894013"/>
              <a:gd name="T68" fmla="*/ 2363594 w 3527426"/>
              <a:gd name="T69" fmla="*/ 763710 h 2894013"/>
              <a:gd name="T70" fmla="*/ 2196474 w 3527426"/>
              <a:gd name="T71" fmla="*/ 691728 h 2894013"/>
              <a:gd name="T72" fmla="*/ 1778790 w 3527426"/>
              <a:gd name="T73" fmla="*/ 481013 h 2894013"/>
              <a:gd name="T74" fmla="*/ 2074592 w 3527426"/>
              <a:gd name="T75" fmla="*/ 608060 h 2894013"/>
              <a:gd name="T76" fmla="*/ 2201546 w 3527426"/>
              <a:gd name="T77" fmla="*/ 904078 h 2894013"/>
              <a:gd name="T78" fmla="*/ 2088874 w 3527426"/>
              <a:gd name="T79" fmla="*/ 1207084 h 2894013"/>
              <a:gd name="T80" fmla="*/ 1801007 w 3527426"/>
              <a:gd name="T81" fmla="*/ 1348423 h 2894013"/>
              <a:gd name="T82" fmla="*/ 1491557 w 3527426"/>
              <a:gd name="T83" fmla="*/ 1250280 h 2894013"/>
              <a:gd name="T84" fmla="*/ 1337308 w 3527426"/>
              <a:gd name="T85" fmla="*/ 970777 h 2894013"/>
              <a:gd name="T86" fmla="*/ 1420146 w 3527426"/>
              <a:gd name="T87" fmla="*/ 655384 h 2894013"/>
              <a:gd name="T88" fmla="*/ 1690874 w 3527426"/>
              <a:gd name="T89" fmla="*/ 488001 h 2894013"/>
              <a:gd name="T90" fmla="*/ 2291323 w 3527426"/>
              <a:gd name="T91" fmla="*/ 426937 h 2894013"/>
              <a:gd name="T92" fmla="*/ 2129017 w 3527426"/>
              <a:gd name="T93" fmla="*/ 605531 h 2894013"/>
              <a:gd name="T94" fmla="*/ 2244222 w 3527426"/>
              <a:gd name="T95" fmla="*/ 386650 h 2894013"/>
              <a:gd name="T96" fmla="*/ 1155013 w 3527426"/>
              <a:gd name="T97" fmla="*/ 399960 h 2894013"/>
              <a:gd name="T98" fmla="*/ 1471299 w 3527426"/>
              <a:gd name="T99" fmla="*/ 532564 h 2894013"/>
              <a:gd name="T100" fmla="*/ 1316804 w 3527426"/>
              <a:gd name="T101" fmla="*/ 592204 h 2894013"/>
              <a:gd name="T102" fmla="*/ 1092200 w 3527426"/>
              <a:gd name="T103" fmla="*/ 298445 h 2894013"/>
              <a:gd name="T104" fmla="*/ 2048548 w 3527426"/>
              <a:gd name="T105" fmla="*/ 364205 h 2894013"/>
              <a:gd name="T106" fmla="*/ 1879262 w 3527426"/>
              <a:gd name="T107" fmla="*/ 448794 h 2894013"/>
              <a:gd name="T108" fmla="*/ 2038106 w 3527426"/>
              <a:gd name="T109" fmla="*/ 151306 h 2894013"/>
              <a:gd name="T110" fmla="*/ 1443133 w 3527426"/>
              <a:gd name="T111" fmla="*/ 242531 h 2894013"/>
              <a:gd name="T112" fmla="*/ 1613051 w 3527426"/>
              <a:gd name="T113" fmla="*/ 463047 h 2894013"/>
              <a:gd name="T114" fmla="*/ 1453258 w 3527426"/>
              <a:gd name="T115" fmla="*/ 366730 h 2894013"/>
              <a:gd name="T116" fmla="*/ 1762742 w 3527426"/>
              <a:gd name="T117" fmla="*/ 32293 h 2894013"/>
              <a:gd name="T118" fmla="*/ 1825085 w 3527426"/>
              <a:gd name="T119" fmla="*/ 341930 h 2894013"/>
              <a:gd name="T120" fmla="*/ 1694645 w 3527426"/>
              <a:gd name="T121" fmla="*/ 416648 h 2894013"/>
              <a:gd name="T122" fmla="*/ 1723099 w 3527426"/>
              <a:gd name="T123" fmla="*/ 65853 h 2894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27426" h="2894013">
                <a:moveTo>
                  <a:pt x="2766724" y="2431659"/>
                </a:moveTo>
                <a:lnTo>
                  <a:pt x="2707821" y="2524656"/>
                </a:lnTo>
                <a:lnTo>
                  <a:pt x="2793752" y="2608328"/>
                </a:lnTo>
                <a:lnTo>
                  <a:pt x="2766724" y="2431659"/>
                </a:lnTo>
                <a:close/>
                <a:moveTo>
                  <a:pt x="760811" y="2431178"/>
                </a:moveTo>
                <a:lnTo>
                  <a:pt x="733800" y="2608311"/>
                </a:lnTo>
                <a:lnTo>
                  <a:pt x="819953" y="2524471"/>
                </a:lnTo>
                <a:lnTo>
                  <a:pt x="760811" y="2431178"/>
                </a:lnTo>
                <a:close/>
                <a:moveTo>
                  <a:pt x="2974708" y="2103283"/>
                </a:moveTo>
                <a:lnTo>
                  <a:pt x="2867175" y="2273061"/>
                </a:lnTo>
                <a:lnTo>
                  <a:pt x="3118229" y="2410504"/>
                </a:lnTo>
                <a:lnTo>
                  <a:pt x="2974708" y="2103283"/>
                </a:lnTo>
                <a:close/>
                <a:moveTo>
                  <a:pt x="552813" y="2103068"/>
                </a:moveTo>
                <a:lnTo>
                  <a:pt x="409138" y="2410541"/>
                </a:lnTo>
                <a:lnTo>
                  <a:pt x="660496" y="2272935"/>
                </a:lnTo>
                <a:lnTo>
                  <a:pt x="552813" y="2103068"/>
                </a:lnTo>
                <a:close/>
                <a:moveTo>
                  <a:pt x="2799901" y="1630363"/>
                </a:moveTo>
                <a:lnTo>
                  <a:pt x="2314575" y="2387918"/>
                </a:lnTo>
                <a:lnTo>
                  <a:pt x="2559144" y="2649538"/>
                </a:lnTo>
                <a:lnTo>
                  <a:pt x="3143250" y="1728153"/>
                </a:lnTo>
                <a:lnTo>
                  <a:pt x="3123240" y="1722438"/>
                </a:lnTo>
                <a:lnTo>
                  <a:pt x="2799901" y="1630363"/>
                </a:lnTo>
                <a:close/>
                <a:moveTo>
                  <a:pt x="727710" y="1630363"/>
                </a:moveTo>
                <a:lnTo>
                  <a:pt x="404495" y="1722438"/>
                </a:lnTo>
                <a:lnTo>
                  <a:pt x="384175" y="1728153"/>
                </a:lnTo>
                <a:lnTo>
                  <a:pt x="968693" y="2649538"/>
                </a:lnTo>
                <a:lnTo>
                  <a:pt x="1212850" y="2387918"/>
                </a:lnTo>
                <a:lnTo>
                  <a:pt x="727710" y="1630363"/>
                </a:lnTo>
                <a:close/>
                <a:moveTo>
                  <a:pt x="2791659" y="1571605"/>
                </a:moveTo>
                <a:lnTo>
                  <a:pt x="3225797" y="1680798"/>
                </a:lnTo>
                <a:lnTo>
                  <a:pt x="3240088" y="1684289"/>
                </a:lnTo>
                <a:lnTo>
                  <a:pt x="3002484" y="2059430"/>
                </a:lnTo>
                <a:lnTo>
                  <a:pt x="3182697" y="2445797"/>
                </a:lnTo>
                <a:lnTo>
                  <a:pt x="3527426" y="2634523"/>
                </a:lnTo>
                <a:lnTo>
                  <a:pt x="3492469" y="2749550"/>
                </a:lnTo>
                <a:lnTo>
                  <a:pt x="2837961" y="2319186"/>
                </a:lnTo>
                <a:lnTo>
                  <a:pt x="2801954" y="2376035"/>
                </a:lnTo>
                <a:lnTo>
                  <a:pt x="2845149" y="2658373"/>
                </a:lnTo>
                <a:lnTo>
                  <a:pt x="2982913" y="2792514"/>
                </a:lnTo>
                <a:lnTo>
                  <a:pt x="2918531" y="2894013"/>
                </a:lnTo>
                <a:lnTo>
                  <a:pt x="2660867" y="2598791"/>
                </a:lnTo>
                <a:lnTo>
                  <a:pt x="2562363" y="2754313"/>
                </a:lnTo>
                <a:lnTo>
                  <a:pt x="2257482" y="2405468"/>
                </a:lnTo>
                <a:lnTo>
                  <a:pt x="2791659" y="1571605"/>
                </a:lnTo>
                <a:close/>
                <a:moveTo>
                  <a:pt x="735847" y="1571605"/>
                </a:moveTo>
                <a:lnTo>
                  <a:pt x="1270375" y="2405468"/>
                </a:lnTo>
                <a:lnTo>
                  <a:pt x="965656" y="2754313"/>
                </a:lnTo>
                <a:lnTo>
                  <a:pt x="866853" y="2598455"/>
                </a:lnTo>
                <a:lnTo>
                  <a:pt x="608895" y="2894013"/>
                </a:lnTo>
                <a:lnTo>
                  <a:pt x="544513" y="2792514"/>
                </a:lnTo>
                <a:lnTo>
                  <a:pt x="682234" y="2658491"/>
                </a:lnTo>
                <a:lnTo>
                  <a:pt x="725413" y="2375339"/>
                </a:lnTo>
                <a:lnTo>
                  <a:pt x="689713" y="2319023"/>
                </a:lnTo>
                <a:lnTo>
                  <a:pt x="34925" y="2749550"/>
                </a:lnTo>
                <a:lnTo>
                  <a:pt x="0" y="2634523"/>
                </a:lnTo>
                <a:lnTo>
                  <a:pt x="344731" y="2445800"/>
                </a:lnTo>
                <a:lnTo>
                  <a:pt x="525059" y="2059287"/>
                </a:lnTo>
                <a:lnTo>
                  <a:pt x="287338" y="1684289"/>
                </a:lnTo>
                <a:lnTo>
                  <a:pt x="301621" y="1680798"/>
                </a:lnTo>
                <a:lnTo>
                  <a:pt x="735847" y="1571605"/>
                </a:lnTo>
                <a:close/>
                <a:moveTo>
                  <a:pt x="2474802" y="1536700"/>
                </a:moveTo>
                <a:lnTo>
                  <a:pt x="2084388" y="2140586"/>
                </a:lnTo>
                <a:lnTo>
                  <a:pt x="2234010" y="2300288"/>
                </a:lnTo>
                <a:lnTo>
                  <a:pt x="2686051" y="1597025"/>
                </a:lnTo>
                <a:lnTo>
                  <a:pt x="2676204" y="1593850"/>
                </a:lnTo>
                <a:lnTo>
                  <a:pt x="2474802" y="1536700"/>
                </a:lnTo>
                <a:close/>
                <a:moveTo>
                  <a:pt x="1052736" y="1536700"/>
                </a:moveTo>
                <a:lnTo>
                  <a:pt x="851228" y="1593850"/>
                </a:lnTo>
                <a:lnTo>
                  <a:pt x="841375" y="1597025"/>
                </a:lnTo>
                <a:lnTo>
                  <a:pt x="1293655" y="2300288"/>
                </a:lnTo>
                <a:lnTo>
                  <a:pt x="1443038" y="2140586"/>
                </a:lnTo>
                <a:lnTo>
                  <a:pt x="1052736" y="1536700"/>
                </a:lnTo>
                <a:close/>
                <a:moveTo>
                  <a:pt x="2474710" y="1492250"/>
                </a:moveTo>
                <a:lnTo>
                  <a:pt x="2729095" y="1556051"/>
                </a:lnTo>
                <a:lnTo>
                  <a:pt x="2750055" y="1561447"/>
                </a:lnTo>
                <a:lnTo>
                  <a:pt x="2228582" y="2372774"/>
                </a:lnTo>
                <a:lnTo>
                  <a:pt x="2043113" y="2159785"/>
                </a:lnTo>
                <a:lnTo>
                  <a:pt x="2474710" y="1492250"/>
                </a:lnTo>
                <a:close/>
                <a:moveTo>
                  <a:pt x="1052628" y="1492250"/>
                </a:moveTo>
                <a:lnTo>
                  <a:pt x="1484313" y="2159785"/>
                </a:lnTo>
                <a:lnTo>
                  <a:pt x="1298625" y="2372774"/>
                </a:lnTo>
                <a:lnTo>
                  <a:pt x="778063" y="1561447"/>
                </a:lnTo>
                <a:lnTo>
                  <a:pt x="798695" y="1556051"/>
                </a:lnTo>
                <a:lnTo>
                  <a:pt x="1052628" y="1492250"/>
                </a:lnTo>
                <a:close/>
                <a:moveTo>
                  <a:pt x="1952879" y="1358900"/>
                </a:moveTo>
                <a:lnTo>
                  <a:pt x="1949381" y="1364309"/>
                </a:lnTo>
                <a:lnTo>
                  <a:pt x="1946520" y="1370036"/>
                </a:lnTo>
                <a:lnTo>
                  <a:pt x="1943658" y="1375762"/>
                </a:lnTo>
                <a:lnTo>
                  <a:pt x="1941433" y="1381489"/>
                </a:lnTo>
                <a:lnTo>
                  <a:pt x="1939525" y="1387852"/>
                </a:lnTo>
                <a:lnTo>
                  <a:pt x="1937935" y="1393579"/>
                </a:lnTo>
                <a:lnTo>
                  <a:pt x="1936345" y="1399624"/>
                </a:lnTo>
                <a:lnTo>
                  <a:pt x="1935710" y="1405987"/>
                </a:lnTo>
                <a:lnTo>
                  <a:pt x="1934756" y="1412032"/>
                </a:lnTo>
                <a:lnTo>
                  <a:pt x="1934438" y="1418395"/>
                </a:lnTo>
                <a:lnTo>
                  <a:pt x="1934438" y="1425077"/>
                </a:lnTo>
                <a:lnTo>
                  <a:pt x="1934756" y="1431758"/>
                </a:lnTo>
                <a:lnTo>
                  <a:pt x="1935392" y="1438121"/>
                </a:lnTo>
                <a:lnTo>
                  <a:pt x="1936028" y="1445120"/>
                </a:lnTo>
                <a:lnTo>
                  <a:pt x="1938253" y="1459437"/>
                </a:lnTo>
                <a:lnTo>
                  <a:pt x="1941433" y="1474073"/>
                </a:lnTo>
                <a:lnTo>
                  <a:pt x="1945566" y="1489344"/>
                </a:lnTo>
                <a:lnTo>
                  <a:pt x="1950653" y="1505570"/>
                </a:lnTo>
                <a:lnTo>
                  <a:pt x="1956376" y="1522432"/>
                </a:lnTo>
                <a:lnTo>
                  <a:pt x="1963053" y="1540249"/>
                </a:lnTo>
                <a:lnTo>
                  <a:pt x="1970366" y="1559020"/>
                </a:lnTo>
                <a:lnTo>
                  <a:pt x="1985945" y="1598790"/>
                </a:lnTo>
                <a:lnTo>
                  <a:pt x="1990079" y="1609607"/>
                </a:lnTo>
                <a:lnTo>
                  <a:pt x="1992940" y="1620106"/>
                </a:lnTo>
                <a:lnTo>
                  <a:pt x="1995166" y="1630287"/>
                </a:lnTo>
                <a:lnTo>
                  <a:pt x="1997391" y="1640787"/>
                </a:lnTo>
                <a:lnTo>
                  <a:pt x="1998027" y="1650650"/>
                </a:lnTo>
                <a:lnTo>
                  <a:pt x="1998663" y="1661149"/>
                </a:lnTo>
                <a:lnTo>
                  <a:pt x="1998663" y="1671012"/>
                </a:lnTo>
                <a:lnTo>
                  <a:pt x="1998027" y="1680874"/>
                </a:lnTo>
                <a:lnTo>
                  <a:pt x="1997391" y="1690419"/>
                </a:lnTo>
                <a:lnTo>
                  <a:pt x="1995802" y="1699964"/>
                </a:lnTo>
                <a:lnTo>
                  <a:pt x="1993894" y="1709190"/>
                </a:lnTo>
                <a:lnTo>
                  <a:pt x="1991986" y="1718417"/>
                </a:lnTo>
                <a:lnTo>
                  <a:pt x="1989125" y="1727325"/>
                </a:lnTo>
                <a:lnTo>
                  <a:pt x="1986581" y="1735915"/>
                </a:lnTo>
                <a:lnTo>
                  <a:pt x="1983720" y="1743869"/>
                </a:lnTo>
                <a:lnTo>
                  <a:pt x="1980540" y="1752141"/>
                </a:lnTo>
                <a:lnTo>
                  <a:pt x="1977361" y="1759777"/>
                </a:lnTo>
                <a:lnTo>
                  <a:pt x="1974181" y="1766777"/>
                </a:lnTo>
                <a:lnTo>
                  <a:pt x="1967186" y="1780139"/>
                </a:lnTo>
                <a:lnTo>
                  <a:pt x="1960827" y="1792229"/>
                </a:lnTo>
                <a:lnTo>
                  <a:pt x="1954468" y="1802092"/>
                </a:lnTo>
                <a:lnTo>
                  <a:pt x="1949063" y="1810046"/>
                </a:lnTo>
                <a:lnTo>
                  <a:pt x="1944930" y="1816091"/>
                </a:lnTo>
                <a:lnTo>
                  <a:pt x="1941115" y="1820863"/>
                </a:lnTo>
                <a:lnTo>
                  <a:pt x="1945566" y="1809091"/>
                </a:lnTo>
                <a:lnTo>
                  <a:pt x="1949063" y="1797001"/>
                </a:lnTo>
                <a:lnTo>
                  <a:pt x="1952243" y="1785548"/>
                </a:lnTo>
                <a:lnTo>
                  <a:pt x="1954468" y="1774094"/>
                </a:lnTo>
                <a:lnTo>
                  <a:pt x="1956058" y="1762322"/>
                </a:lnTo>
                <a:lnTo>
                  <a:pt x="1957330" y="1751187"/>
                </a:lnTo>
                <a:lnTo>
                  <a:pt x="1957648" y="1739733"/>
                </a:lnTo>
                <a:lnTo>
                  <a:pt x="1957648" y="1728916"/>
                </a:lnTo>
                <a:lnTo>
                  <a:pt x="1956694" y="1717780"/>
                </a:lnTo>
                <a:lnTo>
                  <a:pt x="1955740" y="1706963"/>
                </a:lnTo>
                <a:lnTo>
                  <a:pt x="1954151" y="1696464"/>
                </a:lnTo>
                <a:lnTo>
                  <a:pt x="1952243" y="1686283"/>
                </a:lnTo>
                <a:lnTo>
                  <a:pt x="1949381" y="1675784"/>
                </a:lnTo>
                <a:lnTo>
                  <a:pt x="1946838" y="1665921"/>
                </a:lnTo>
                <a:lnTo>
                  <a:pt x="1943658" y="1656058"/>
                </a:lnTo>
                <a:lnTo>
                  <a:pt x="1939843" y="1646513"/>
                </a:lnTo>
                <a:lnTo>
                  <a:pt x="1936028" y="1637287"/>
                </a:lnTo>
                <a:lnTo>
                  <a:pt x="1932212" y="1628060"/>
                </a:lnTo>
                <a:lnTo>
                  <a:pt x="1927443" y="1619152"/>
                </a:lnTo>
                <a:lnTo>
                  <a:pt x="1922992" y="1610562"/>
                </a:lnTo>
                <a:lnTo>
                  <a:pt x="1918222" y="1602608"/>
                </a:lnTo>
                <a:lnTo>
                  <a:pt x="1913453" y="1594654"/>
                </a:lnTo>
                <a:lnTo>
                  <a:pt x="1908366" y="1586700"/>
                </a:lnTo>
                <a:lnTo>
                  <a:pt x="1903279" y="1579382"/>
                </a:lnTo>
                <a:lnTo>
                  <a:pt x="1897874" y="1572701"/>
                </a:lnTo>
                <a:lnTo>
                  <a:pt x="1892469" y="1565702"/>
                </a:lnTo>
                <a:lnTo>
                  <a:pt x="1882294" y="1553294"/>
                </a:lnTo>
                <a:lnTo>
                  <a:pt x="1871802" y="1542476"/>
                </a:lnTo>
                <a:lnTo>
                  <a:pt x="1861627" y="1533250"/>
                </a:lnTo>
                <a:lnTo>
                  <a:pt x="1856858" y="1529114"/>
                </a:lnTo>
                <a:lnTo>
                  <a:pt x="1852089" y="1524341"/>
                </a:lnTo>
                <a:lnTo>
                  <a:pt x="1843186" y="1514797"/>
                </a:lnTo>
                <a:lnTo>
                  <a:pt x="1834920" y="1504934"/>
                </a:lnTo>
                <a:lnTo>
                  <a:pt x="1826653" y="1494117"/>
                </a:lnTo>
                <a:lnTo>
                  <a:pt x="1819022" y="1482981"/>
                </a:lnTo>
                <a:lnTo>
                  <a:pt x="1812027" y="1472164"/>
                </a:lnTo>
                <a:lnTo>
                  <a:pt x="1805668" y="1461028"/>
                </a:lnTo>
                <a:lnTo>
                  <a:pt x="1799309" y="1450529"/>
                </a:lnTo>
                <a:lnTo>
                  <a:pt x="1793586" y="1440030"/>
                </a:lnTo>
                <a:lnTo>
                  <a:pt x="1789135" y="1430485"/>
                </a:lnTo>
                <a:lnTo>
                  <a:pt x="1780868" y="1413941"/>
                </a:lnTo>
                <a:lnTo>
                  <a:pt x="1775463" y="1402487"/>
                </a:lnTo>
                <a:lnTo>
                  <a:pt x="1773238" y="1396443"/>
                </a:lnTo>
                <a:lnTo>
                  <a:pt x="1784684" y="1396443"/>
                </a:lnTo>
                <a:lnTo>
                  <a:pt x="1795812" y="1396124"/>
                </a:lnTo>
                <a:lnTo>
                  <a:pt x="1807576" y="1395488"/>
                </a:lnTo>
                <a:lnTo>
                  <a:pt x="1819022" y="1394534"/>
                </a:lnTo>
                <a:lnTo>
                  <a:pt x="1830468" y="1393261"/>
                </a:lnTo>
                <a:lnTo>
                  <a:pt x="1842232" y="1391670"/>
                </a:lnTo>
                <a:lnTo>
                  <a:pt x="1853679" y="1389761"/>
                </a:lnTo>
                <a:lnTo>
                  <a:pt x="1865125" y="1387216"/>
                </a:lnTo>
                <a:lnTo>
                  <a:pt x="1876889" y="1384671"/>
                </a:lnTo>
                <a:lnTo>
                  <a:pt x="1888017" y="1381807"/>
                </a:lnTo>
                <a:lnTo>
                  <a:pt x="1899146" y="1378626"/>
                </a:lnTo>
                <a:lnTo>
                  <a:pt x="1910274" y="1375126"/>
                </a:lnTo>
                <a:lnTo>
                  <a:pt x="1921084" y="1371626"/>
                </a:lnTo>
                <a:lnTo>
                  <a:pt x="1931894" y="1367172"/>
                </a:lnTo>
                <a:lnTo>
                  <a:pt x="1942704" y="1363036"/>
                </a:lnTo>
                <a:lnTo>
                  <a:pt x="1952879" y="1358900"/>
                </a:lnTo>
                <a:close/>
                <a:moveTo>
                  <a:pt x="1577687" y="1358900"/>
                </a:moveTo>
                <a:lnTo>
                  <a:pt x="1588500" y="1363351"/>
                </a:lnTo>
                <a:lnTo>
                  <a:pt x="1598676" y="1367485"/>
                </a:lnTo>
                <a:lnTo>
                  <a:pt x="1609488" y="1371936"/>
                </a:lnTo>
                <a:lnTo>
                  <a:pt x="1620619" y="1375433"/>
                </a:lnTo>
                <a:lnTo>
                  <a:pt x="1631431" y="1378931"/>
                </a:lnTo>
                <a:lnTo>
                  <a:pt x="1642561" y="1382110"/>
                </a:lnTo>
                <a:lnTo>
                  <a:pt x="1654328" y="1384971"/>
                </a:lnTo>
                <a:lnTo>
                  <a:pt x="1665776" y="1387515"/>
                </a:lnTo>
                <a:lnTo>
                  <a:pt x="1677224" y="1390059"/>
                </a:lnTo>
                <a:lnTo>
                  <a:pt x="1688991" y="1391966"/>
                </a:lnTo>
                <a:lnTo>
                  <a:pt x="1700121" y="1393556"/>
                </a:lnTo>
                <a:lnTo>
                  <a:pt x="1711569" y="1394828"/>
                </a:lnTo>
                <a:lnTo>
                  <a:pt x="1723018" y="1395782"/>
                </a:lnTo>
                <a:lnTo>
                  <a:pt x="1734784" y="1396417"/>
                </a:lnTo>
                <a:lnTo>
                  <a:pt x="1745914" y="1396735"/>
                </a:lnTo>
                <a:lnTo>
                  <a:pt x="1757363" y="1397371"/>
                </a:lnTo>
                <a:lnTo>
                  <a:pt x="1751957" y="1401187"/>
                </a:lnTo>
                <a:lnTo>
                  <a:pt x="1747186" y="1405002"/>
                </a:lnTo>
                <a:lnTo>
                  <a:pt x="1742098" y="1409135"/>
                </a:lnTo>
                <a:lnTo>
                  <a:pt x="1737646" y="1413586"/>
                </a:lnTo>
                <a:lnTo>
                  <a:pt x="1733512" y="1418038"/>
                </a:lnTo>
                <a:lnTo>
                  <a:pt x="1729378" y="1423125"/>
                </a:lnTo>
                <a:lnTo>
                  <a:pt x="1725880" y="1428212"/>
                </a:lnTo>
                <a:lnTo>
                  <a:pt x="1722382" y="1432981"/>
                </a:lnTo>
                <a:lnTo>
                  <a:pt x="1719202" y="1438386"/>
                </a:lnTo>
                <a:lnTo>
                  <a:pt x="1716340" y="1444109"/>
                </a:lnTo>
                <a:lnTo>
                  <a:pt x="1713477" y="1449832"/>
                </a:lnTo>
                <a:lnTo>
                  <a:pt x="1711251" y="1456191"/>
                </a:lnTo>
                <a:lnTo>
                  <a:pt x="1709025" y="1462550"/>
                </a:lnTo>
                <a:lnTo>
                  <a:pt x="1706481" y="1469226"/>
                </a:lnTo>
                <a:lnTo>
                  <a:pt x="1703301" y="1483216"/>
                </a:lnTo>
                <a:lnTo>
                  <a:pt x="1700121" y="1498159"/>
                </a:lnTo>
                <a:lnTo>
                  <a:pt x="1697895" y="1513739"/>
                </a:lnTo>
                <a:lnTo>
                  <a:pt x="1695987" y="1530272"/>
                </a:lnTo>
                <a:lnTo>
                  <a:pt x="1693761" y="1548077"/>
                </a:lnTo>
                <a:lnTo>
                  <a:pt x="1692807" y="1566835"/>
                </a:lnTo>
                <a:lnTo>
                  <a:pt x="1691535" y="1586866"/>
                </a:lnTo>
                <a:lnTo>
                  <a:pt x="1689945" y="1630106"/>
                </a:lnTo>
                <a:lnTo>
                  <a:pt x="1689309" y="1641234"/>
                </a:lnTo>
                <a:lnTo>
                  <a:pt x="1687719" y="1652044"/>
                </a:lnTo>
                <a:lnTo>
                  <a:pt x="1685811" y="1662536"/>
                </a:lnTo>
                <a:lnTo>
                  <a:pt x="1683267" y="1672392"/>
                </a:lnTo>
                <a:lnTo>
                  <a:pt x="1680086" y="1682567"/>
                </a:lnTo>
                <a:lnTo>
                  <a:pt x="1676270" y="1691787"/>
                </a:lnTo>
                <a:lnTo>
                  <a:pt x="1672454" y="1701007"/>
                </a:lnTo>
                <a:lnTo>
                  <a:pt x="1667684" y="1709910"/>
                </a:lnTo>
                <a:lnTo>
                  <a:pt x="1662596" y="1718176"/>
                </a:lnTo>
                <a:lnTo>
                  <a:pt x="1657826" y="1726443"/>
                </a:lnTo>
                <a:lnTo>
                  <a:pt x="1652420" y="1734073"/>
                </a:lnTo>
                <a:lnTo>
                  <a:pt x="1646695" y="1741386"/>
                </a:lnTo>
                <a:lnTo>
                  <a:pt x="1640653" y="1748699"/>
                </a:lnTo>
                <a:lnTo>
                  <a:pt x="1634611" y="1755058"/>
                </a:lnTo>
                <a:lnTo>
                  <a:pt x="1628887" y="1761417"/>
                </a:lnTo>
                <a:lnTo>
                  <a:pt x="1622845" y="1767458"/>
                </a:lnTo>
                <a:lnTo>
                  <a:pt x="1616484" y="1773180"/>
                </a:lnTo>
                <a:lnTo>
                  <a:pt x="1610760" y="1778268"/>
                </a:lnTo>
                <a:lnTo>
                  <a:pt x="1599312" y="1787806"/>
                </a:lnTo>
                <a:lnTo>
                  <a:pt x="1588500" y="1796072"/>
                </a:lnTo>
                <a:lnTo>
                  <a:pt x="1578959" y="1802431"/>
                </a:lnTo>
                <a:lnTo>
                  <a:pt x="1570373" y="1807836"/>
                </a:lnTo>
                <a:lnTo>
                  <a:pt x="1564331" y="1811334"/>
                </a:lnTo>
                <a:lnTo>
                  <a:pt x="1558925" y="1814513"/>
                </a:lnTo>
                <a:lnTo>
                  <a:pt x="1567511" y="1805293"/>
                </a:lnTo>
                <a:lnTo>
                  <a:pt x="1575779" y="1796072"/>
                </a:lnTo>
                <a:lnTo>
                  <a:pt x="1583093" y="1786852"/>
                </a:lnTo>
                <a:lnTo>
                  <a:pt x="1590090" y="1776996"/>
                </a:lnTo>
                <a:lnTo>
                  <a:pt x="1596132" y="1767140"/>
                </a:lnTo>
                <a:lnTo>
                  <a:pt x="1601856" y="1756965"/>
                </a:lnTo>
                <a:lnTo>
                  <a:pt x="1606944" y="1747109"/>
                </a:lnTo>
                <a:lnTo>
                  <a:pt x="1611078" y="1736935"/>
                </a:lnTo>
                <a:lnTo>
                  <a:pt x="1614894" y="1726761"/>
                </a:lnTo>
                <a:lnTo>
                  <a:pt x="1618393" y="1716269"/>
                </a:lnTo>
                <a:lnTo>
                  <a:pt x="1621255" y="1706412"/>
                </a:lnTo>
                <a:lnTo>
                  <a:pt x="1623481" y="1695920"/>
                </a:lnTo>
                <a:lnTo>
                  <a:pt x="1625389" y="1685428"/>
                </a:lnTo>
                <a:lnTo>
                  <a:pt x="1626979" y="1675254"/>
                </a:lnTo>
                <a:lnTo>
                  <a:pt x="1627933" y="1664762"/>
                </a:lnTo>
                <a:lnTo>
                  <a:pt x="1628569" y="1654588"/>
                </a:lnTo>
                <a:lnTo>
                  <a:pt x="1628887" y="1644731"/>
                </a:lnTo>
                <a:lnTo>
                  <a:pt x="1628887" y="1634557"/>
                </a:lnTo>
                <a:lnTo>
                  <a:pt x="1628569" y="1625019"/>
                </a:lnTo>
                <a:lnTo>
                  <a:pt x="1627615" y="1615163"/>
                </a:lnTo>
                <a:lnTo>
                  <a:pt x="1626661" y="1605942"/>
                </a:lnTo>
                <a:lnTo>
                  <a:pt x="1625389" y="1596722"/>
                </a:lnTo>
                <a:lnTo>
                  <a:pt x="1623799" y="1587501"/>
                </a:lnTo>
                <a:lnTo>
                  <a:pt x="1622209" y="1578599"/>
                </a:lnTo>
                <a:lnTo>
                  <a:pt x="1620301" y="1570015"/>
                </a:lnTo>
                <a:lnTo>
                  <a:pt x="1618075" y="1562066"/>
                </a:lnTo>
                <a:lnTo>
                  <a:pt x="1613304" y="1546169"/>
                </a:lnTo>
                <a:lnTo>
                  <a:pt x="1608534" y="1531861"/>
                </a:lnTo>
                <a:lnTo>
                  <a:pt x="1603128" y="1519144"/>
                </a:lnTo>
                <a:lnTo>
                  <a:pt x="1600266" y="1513421"/>
                </a:lnTo>
                <a:lnTo>
                  <a:pt x="1598040" y="1507698"/>
                </a:lnTo>
                <a:lnTo>
                  <a:pt x="1593906" y="1495298"/>
                </a:lnTo>
                <a:lnTo>
                  <a:pt x="1590408" y="1482262"/>
                </a:lnTo>
                <a:lnTo>
                  <a:pt x="1587228" y="1469544"/>
                </a:lnTo>
                <a:lnTo>
                  <a:pt x="1584684" y="1456509"/>
                </a:lnTo>
                <a:lnTo>
                  <a:pt x="1582775" y="1443473"/>
                </a:lnTo>
                <a:lnTo>
                  <a:pt x="1581185" y="1430755"/>
                </a:lnTo>
                <a:lnTo>
                  <a:pt x="1579595" y="1418355"/>
                </a:lnTo>
                <a:lnTo>
                  <a:pt x="1578959" y="1406910"/>
                </a:lnTo>
                <a:lnTo>
                  <a:pt x="1578005" y="1396099"/>
                </a:lnTo>
                <a:lnTo>
                  <a:pt x="1577687" y="1377659"/>
                </a:lnTo>
                <a:lnTo>
                  <a:pt x="1577687" y="1364941"/>
                </a:lnTo>
                <a:lnTo>
                  <a:pt x="1577687" y="1358900"/>
                </a:lnTo>
                <a:close/>
                <a:moveTo>
                  <a:pt x="2115362" y="1244600"/>
                </a:moveTo>
                <a:lnTo>
                  <a:pt x="2114410" y="1251282"/>
                </a:lnTo>
                <a:lnTo>
                  <a:pt x="2114093" y="1257647"/>
                </a:lnTo>
                <a:lnTo>
                  <a:pt x="2114093" y="1264011"/>
                </a:lnTo>
                <a:lnTo>
                  <a:pt x="2114093" y="1270057"/>
                </a:lnTo>
                <a:lnTo>
                  <a:pt x="2114727" y="1276103"/>
                </a:lnTo>
                <a:lnTo>
                  <a:pt x="2115679" y="1282467"/>
                </a:lnTo>
                <a:lnTo>
                  <a:pt x="2117265" y="1288513"/>
                </a:lnTo>
                <a:lnTo>
                  <a:pt x="2118534" y="1294559"/>
                </a:lnTo>
                <a:lnTo>
                  <a:pt x="2120437" y="1300605"/>
                </a:lnTo>
                <a:lnTo>
                  <a:pt x="2122975" y="1306651"/>
                </a:lnTo>
                <a:lnTo>
                  <a:pt x="2125512" y="1312379"/>
                </a:lnTo>
                <a:lnTo>
                  <a:pt x="2128367" y="1318743"/>
                </a:lnTo>
                <a:lnTo>
                  <a:pt x="2131222" y="1324471"/>
                </a:lnTo>
                <a:lnTo>
                  <a:pt x="2134711" y="1330517"/>
                </a:lnTo>
                <a:lnTo>
                  <a:pt x="2142958" y="1342609"/>
                </a:lnTo>
                <a:lnTo>
                  <a:pt x="2151840" y="1354701"/>
                </a:lnTo>
                <a:lnTo>
                  <a:pt x="2161673" y="1367111"/>
                </a:lnTo>
                <a:lnTo>
                  <a:pt x="2172775" y="1379839"/>
                </a:lnTo>
                <a:lnTo>
                  <a:pt x="2185145" y="1392886"/>
                </a:lnTo>
                <a:lnTo>
                  <a:pt x="2198151" y="1406569"/>
                </a:lnTo>
                <a:lnTo>
                  <a:pt x="2212424" y="1420570"/>
                </a:lnTo>
                <a:lnTo>
                  <a:pt x="2243193" y="1450800"/>
                </a:lnTo>
                <a:lnTo>
                  <a:pt x="2250805" y="1458755"/>
                </a:lnTo>
                <a:lnTo>
                  <a:pt x="2257784" y="1467029"/>
                </a:lnTo>
                <a:lnTo>
                  <a:pt x="2264128" y="1475302"/>
                </a:lnTo>
                <a:lnTo>
                  <a:pt x="2269837" y="1484212"/>
                </a:lnTo>
                <a:lnTo>
                  <a:pt x="2274912" y="1493122"/>
                </a:lnTo>
                <a:lnTo>
                  <a:pt x="2279670" y="1502350"/>
                </a:lnTo>
                <a:lnTo>
                  <a:pt x="2283794" y="1511578"/>
                </a:lnTo>
                <a:lnTo>
                  <a:pt x="2287283" y="1520806"/>
                </a:lnTo>
                <a:lnTo>
                  <a:pt x="2290138" y="1530035"/>
                </a:lnTo>
                <a:lnTo>
                  <a:pt x="2292675" y="1539263"/>
                </a:lnTo>
                <a:lnTo>
                  <a:pt x="2294896" y="1548491"/>
                </a:lnTo>
                <a:lnTo>
                  <a:pt x="2296482" y="1557401"/>
                </a:lnTo>
                <a:lnTo>
                  <a:pt x="2298068" y="1566629"/>
                </a:lnTo>
                <a:lnTo>
                  <a:pt x="2298702" y="1575539"/>
                </a:lnTo>
                <a:lnTo>
                  <a:pt x="2299654" y="1584449"/>
                </a:lnTo>
                <a:lnTo>
                  <a:pt x="2299971" y="1592722"/>
                </a:lnTo>
                <a:lnTo>
                  <a:pt x="2300288" y="1600995"/>
                </a:lnTo>
                <a:lnTo>
                  <a:pt x="2299971" y="1608951"/>
                </a:lnTo>
                <a:lnTo>
                  <a:pt x="2299654" y="1623907"/>
                </a:lnTo>
                <a:lnTo>
                  <a:pt x="2298068" y="1637590"/>
                </a:lnTo>
                <a:lnTo>
                  <a:pt x="2296482" y="1649045"/>
                </a:lnTo>
                <a:lnTo>
                  <a:pt x="2294896" y="1658592"/>
                </a:lnTo>
                <a:lnTo>
                  <a:pt x="2293310" y="1665592"/>
                </a:lnTo>
                <a:lnTo>
                  <a:pt x="2292358" y="1671638"/>
                </a:lnTo>
                <a:lnTo>
                  <a:pt x="2291407" y="1659228"/>
                </a:lnTo>
                <a:lnTo>
                  <a:pt x="2289821" y="1646818"/>
                </a:lnTo>
                <a:lnTo>
                  <a:pt x="2287918" y="1634726"/>
                </a:lnTo>
                <a:lnTo>
                  <a:pt x="2285380" y="1623270"/>
                </a:lnTo>
                <a:lnTo>
                  <a:pt x="2282208" y="1612133"/>
                </a:lnTo>
                <a:lnTo>
                  <a:pt x="2278402" y="1601314"/>
                </a:lnTo>
                <a:lnTo>
                  <a:pt x="2274278" y="1590813"/>
                </a:lnTo>
                <a:lnTo>
                  <a:pt x="2269520" y="1580948"/>
                </a:lnTo>
                <a:lnTo>
                  <a:pt x="2264445" y="1571402"/>
                </a:lnTo>
                <a:lnTo>
                  <a:pt x="2259053" y="1561537"/>
                </a:lnTo>
                <a:lnTo>
                  <a:pt x="2253343" y="1552628"/>
                </a:lnTo>
                <a:lnTo>
                  <a:pt x="2247316" y="1544036"/>
                </a:lnTo>
                <a:lnTo>
                  <a:pt x="2241289" y="1535762"/>
                </a:lnTo>
                <a:lnTo>
                  <a:pt x="2234311" y="1527807"/>
                </a:lnTo>
                <a:lnTo>
                  <a:pt x="2227333" y="1520170"/>
                </a:lnTo>
                <a:lnTo>
                  <a:pt x="2220354" y="1512851"/>
                </a:lnTo>
                <a:lnTo>
                  <a:pt x="2213059" y="1505851"/>
                </a:lnTo>
                <a:lnTo>
                  <a:pt x="2205763" y="1499168"/>
                </a:lnTo>
                <a:lnTo>
                  <a:pt x="2198151" y="1493122"/>
                </a:lnTo>
                <a:lnTo>
                  <a:pt x="2190538" y="1486758"/>
                </a:lnTo>
                <a:lnTo>
                  <a:pt x="2182925" y="1481667"/>
                </a:lnTo>
                <a:lnTo>
                  <a:pt x="2174995" y="1476257"/>
                </a:lnTo>
                <a:lnTo>
                  <a:pt x="2167382" y="1471166"/>
                </a:lnTo>
                <a:lnTo>
                  <a:pt x="2159770" y="1466393"/>
                </a:lnTo>
                <a:lnTo>
                  <a:pt x="2152157" y="1462256"/>
                </a:lnTo>
                <a:lnTo>
                  <a:pt x="2144544" y="1458437"/>
                </a:lnTo>
                <a:lnTo>
                  <a:pt x="2129953" y="1451437"/>
                </a:lnTo>
                <a:lnTo>
                  <a:pt x="2115996" y="1445709"/>
                </a:lnTo>
                <a:lnTo>
                  <a:pt x="2102991" y="1440936"/>
                </a:lnTo>
                <a:lnTo>
                  <a:pt x="2096647" y="1439026"/>
                </a:lnTo>
                <a:lnTo>
                  <a:pt x="2090938" y="1436799"/>
                </a:lnTo>
                <a:lnTo>
                  <a:pt x="2078884" y="1431708"/>
                </a:lnTo>
                <a:lnTo>
                  <a:pt x="2066831" y="1425980"/>
                </a:lnTo>
                <a:lnTo>
                  <a:pt x="2055411" y="1419616"/>
                </a:lnTo>
                <a:lnTo>
                  <a:pt x="2043675" y="1412615"/>
                </a:lnTo>
                <a:lnTo>
                  <a:pt x="2032890" y="1405614"/>
                </a:lnTo>
                <a:lnTo>
                  <a:pt x="2022423" y="1398296"/>
                </a:lnTo>
                <a:lnTo>
                  <a:pt x="2012590" y="1390977"/>
                </a:lnTo>
                <a:lnTo>
                  <a:pt x="2003391" y="1383976"/>
                </a:lnTo>
                <a:lnTo>
                  <a:pt x="1995144" y="1377294"/>
                </a:lnTo>
                <a:lnTo>
                  <a:pt x="1981187" y="1365202"/>
                </a:lnTo>
                <a:lnTo>
                  <a:pt x="1971671" y="1356610"/>
                </a:lnTo>
                <a:lnTo>
                  <a:pt x="1966913" y="1352473"/>
                </a:lnTo>
                <a:lnTo>
                  <a:pt x="1977381" y="1348018"/>
                </a:lnTo>
                <a:lnTo>
                  <a:pt x="1987848" y="1342927"/>
                </a:lnTo>
                <a:lnTo>
                  <a:pt x="1997681" y="1337517"/>
                </a:lnTo>
                <a:lnTo>
                  <a:pt x="2008149" y="1331790"/>
                </a:lnTo>
                <a:lnTo>
                  <a:pt x="2017665" y="1326062"/>
                </a:lnTo>
                <a:lnTo>
                  <a:pt x="2027815" y="1319698"/>
                </a:lnTo>
                <a:lnTo>
                  <a:pt x="2037648" y="1313333"/>
                </a:lnTo>
                <a:lnTo>
                  <a:pt x="2047164" y="1306333"/>
                </a:lnTo>
                <a:lnTo>
                  <a:pt x="2056363" y="1299332"/>
                </a:lnTo>
                <a:lnTo>
                  <a:pt x="2065562" y="1292013"/>
                </a:lnTo>
                <a:lnTo>
                  <a:pt x="2074443" y="1284695"/>
                </a:lnTo>
                <a:lnTo>
                  <a:pt x="2083008" y="1277057"/>
                </a:lnTo>
                <a:lnTo>
                  <a:pt x="2091255" y="1269420"/>
                </a:lnTo>
                <a:lnTo>
                  <a:pt x="2099819" y="1261147"/>
                </a:lnTo>
                <a:lnTo>
                  <a:pt x="2107432" y="1253192"/>
                </a:lnTo>
                <a:lnTo>
                  <a:pt x="2115362" y="1244600"/>
                </a:lnTo>
                <a:close/>
                <a:moveTo>
                  <a:pt x="1415415" y="1244600"/>
                </a:moveTo>
                <a:lnTo>
                  <a:pt x="1423035" y="1253179"/>
                </a:lnTo>
                <a:lnTo>
                  <a:pt x="1430973" y="1261123"/>
                </a:lnTo>
                <a:lnTo>
                  <a:pt x="1439228" y="1269384"/>
                </a:lnTo>
                <a:lnTo>
                  <a:pt x="1447483" y="1277010"/>
                </a:lnTo>
                <a:lnTo>
                  <a:pt x="1456373" y="1284636"/>
                </a:lnTo>
                <a:lnTo>
                  <a:pt x="1465263" y="1292262"/>
                </a:lnTo>
                <a:lnTo>
                  <a:pt x="1474470" y="1299570"/>
                </a:lnTo>
                <a:lnTo>
                  <a:pt x="1483678" y="1306561"/>
                </a:lnTo>
                <a:lnTo>
                  <a:pt x="1493203" y="1313551"/>
                </a:lnTo>
                <a:lnTo>
                  <a:pt x="1503045" y="1319589"/>
                </a:lnTo>
                <a:lnTo>
                  <a:pt x="1512888" y="1326261"/>
                </a:lnTo>
                <a:lnTo>
                  <a:pt x="1523048" y="1331981"/>
                </a:lnTo>
                <a:lnTo>
                  <a:pt x="1532890" y="1337382"/>
                </a:lnTo>
                <a:lnTo>
                  <a:pt x="1543050" y="1342784"/>
                </a:lnTo>
                <a:lnTo>
                  <a:pt x="1553210" y="1347868"/>
                </a:lnTo>
                <a:lnTo>
                  <a:pt x="1563688" y="1352317"/>
                </a:lnTo>
                <a:lnTo>
                  <a:pt x="1557020" y="1353905"/>
                </a:lnTo>
                <a:lnTo>
                  <a:pt x="1550988" y="1355494"/>
                </a:lnTo>
                <a:lnTo>
                  <a:pt x="1544955" y="1357400"/>
                </a:lnTo>
                <a:lnTo>
                  <a:pt x="1538923" y="1359307"/>
                </a:lnTo>
                <a:lnTo>
                  <a:pt x="1533208" y="1361849"/>
                </a:lnTo>
                <a:lnTo>
                  <a:pt x="1527493" y="1364709"/>
                </a:lnTo>
                <a:lnTo>
                  <a:pt x="1522095" y="1367568"/>
                </a:lnTo>
                <a:lnTo>
                  <a:pt x="1517015" y="1371064"/>
                </a:lnTo>
                <a:lnTo>
                  <a:pt x="1512253" y="1374559"/>
                </a:lnTo>
                <a:lnTo>
                  <a:pt x="1507173" y="1379007"/>
                </a:lnTo>
                <a:lnTo>
                  <a:pt x="1502093" y="1383138"/>
                </a:lnTo>
                <a:lnTo>
                  <a:pt x="1497648" y="1387587"/>
                </a:lnTo>
                <a:lnTo>
                  <a:pt x="1492568" y="1392670"/>
                </a:lnTo>
                <a:lnTo>
                  <a:pt x="1487805" y="1397754"/>
                </a:lnTo>
                <a:lnTo>
                  <a:pt x="1479233" y="1408876"/>
                </a:lnTo>
                <a:lnTo>
                  <a:pt x="1470343" y="1421268"/>
                </a:lnTo>
                <a:lnTo>
                  <a:pt x="1461770" y="1434613"/>
                </a:lnTo>
                <a:lnTo>
                  <a:pt x="1452880" y="1449230"/>
                </a:lnTo>
                <a:lnTo>
                  <a:pt x="1444625" y="1464481"/>
                </a:lnTo>
                <a:lnTo>
                  <a:pt x="1435735" y="1481640"/>
                </a:lnTo>
                <a:lnTo>
                  <a:pt x="1426528" y="1499116"/>
                </a:lnTo>
                <a:lnTo>
                  <a:pt x="1407478" y="1537563"/>
                </a:lnTo>
                <a:lnTo>
                  <a:pt x="1402398" y="1547731"/>
                </a:lnTo>
                <a:lnTo>
                  <a:pt x="1396365" y="1556946"/>
                </a:lnTo>
                <a:lnTo>
                  <a:pt x="1390333" y="1565525"/>
                </a:lnTo>
                <a:lnTo>
                  <a:pt x="1383665" y="1573787"/>
                </a:lnTo>
                <a:lnTo>
                  <a:pt x="1376997" y="1581413"/>
                </a:lnTo>
                <a:lnTo>
                  <a:pt x="1370012" y="1588403"/>
                </a:lnTo>
                <a:lnTo>
                  <a:pt x="1362392" y="1595076"/>
                </a:lnTo>
                <a:lnTo>
                  <a:pt x="1354455" y="1601431"/>
                </a:lnTo>
                <a:lnTo>
                  <a:pt x="1346835" y="1606832"/>
                </a:lnTo>
                <a:lnTo>
                  <a:pt x="1338897" y="1612234"/>
                </a:lnTo>
                <a:lnTo>
                  <a:pt x="1330642" y="1617318"/>
                </a:lnTo>
                <a:lnTo>
                  <a:pt x="1322705" y="1621449"/>
                </a:lnTo>
                <a:lnTo>
                  <a:pt x="1314767" y="1625897"/>
                </a:lnTo>
                <a:lnTo>
                  <a:pt x="1306195" y="1629710"/>
                </a:lnTo>
                <a:lnTo>
                  <a:pt x="1298257" y="1632570"/>
                </a:lnTo>
                <a:lnTo>
                  <a:pt x="1290320" y="1635748"/>
                </a:lnTo>
                <a:lnTo>
                  <a:pt x="1282382" y="1638607"/>
                </a:lnTo>
                <a:lnTo>
                  <a:pt x="1275080" y="1640831"/>
                </a:lnTo>
                <a:lnTo>
                  <a:pt x="1260475" y="1644962"/>
                </a:lnTo>
                <a:lnTo>
                  <a:pt x="1247457" y="1647822"/>
                </a:lnTo>
                <a:lnTo>
                  <a:pt x="1235710" y="1650046"/>
                </a:lnTo>
                <a:lnTo>
                  <a:pt x="1226185" y="1651635"/>
                </a:lnTo>
                <a:lnTo>
                  <a:pt x="1218882" y="1652270"/>
                </a:lnTo>
                <a:lnTo>
                  <a:pt x="1212850" y="1652588"/>
                </a:lnTo>
                <a:lnTo>
                  <a:pt x="1224597" y="1648140"/>
                </a:lnTo>
                <a:lnTo>
                  <a:pt x="1235710" y="1642738"/>
                </a:lnTo>
                <a:lnTo>
                  <a:pt x="1246505" y="1637336"/>
                </a:lnTo>
                <a:lnTo>
                  <a:pt x="1256665" y="1631299"/>
                </a:lnTo>
                <a:lnTo>
                  <a:pt x="1266190" y="1624626"/>
                </a:lnTo>
                <a:lnTo>
                  <a:pt x="1275397" y="1617954"/>
                </a:lnTo>
                <a:lnTo>
                  <a:pt x="1283970" y="1610645"/>
                </a:lnTo>
                <a:lnTo>
                  <a:pt x="1292225" y="1603337"/>
                </a:lnTo>
                <a:lnTo>
                  <a:pt x="1300162" y="1595394"/>
                </a:lnTo>
                <a:lnTo>
                  <a:pt x="1306830" y="1587450"/>
                </a:lnTo>
                <a:lnTo>
                  <a:pt x="1313815" y="1579188"/>
                </a:lnTo>
                <a:lnTo>
                  <a:pt x="1320482" y="1570927"/>
                </a:lnTo>
                <a:lnTo>
                  <a:pt x="1326197" y="1562030"/>
                </a:lnTo>
                <a:lnTo>
                  <a:pt x="1331595" y="1553133"/>
                </a:lnTo>
                <a:lnTo>
                  <a:pt x="1336992" y="1544236"/>
                </a:lnTo>
                <a:lnTo>
                  <a:pt x="1341437" y="1535339"/>
                </a:lnTo>
                <a:lnTo>
                  <a:pt x="1345882" y="1526125"/>
                </a:lnTo>
                <a:lnTo>
                  <a:pt x="1350010" y="1516910"/>
                </a:lnTo>
                <a:lnTo>
                  <a:pt x="1353502" y="1508013"/>
                </a:lnTo>
                <a:lnTo>
                  <a:pt x="1356360" y="1498798"/>
                </a:lnTo>
                <a:lnTo>
                  <a:pt x="1359535" y="1489901"/>
                </a:lnTo>
                <a:lnTo>
                  <a:pt x="1362392" y="1480687"/>
                </a:lnTo>
                <a:lnTo>
                  <a:pt x="1364615" y="1471790"/>
                </a:lnTo>
                <a:lnTo>
                  <a:pt x="1366520" y="1463210"/>
                </a:lnTo>
                <a:lnTo>
                  <a:pt x="1368425" y="1454631"/>
                </a:lnTo>
                <a:lnTo>
                  <a:pt x="1369695" y="1446052"/>
                </a:lnTo>
                <a:lnTo>
                  <a:pt x="1371917" y="1430165"/>
                </a:lnTo>
                <a:lnTo>
                  <a:pt x="1373187" y="1414913"/>
                </a:lnTo>
                <a:lnTo>
                  <a:pt x="1373187" y="1401567"/>
                </a:lnTo>
                <a:lnTo>
                  <a:pt x="1373187" y="1394895"/>
                </a:lnTo>
                <a:lnTo>
                  <a:pt x="1373505" y="1388540"/>
                </a:lnTo>
                <a:lnTo>
                  <a:pt x="1374457" y="1375830"/>
                </a:lnTo>
                <a:lnTo>
                  <a:pt x="1376362" y="1362484"/>
                </a:lnTo>
                <a:lnTo>
                  <a:pt x="1378902" y="1349139"/>
                </a:lnTo>
                <a:lnTo>
                  <a:pt x="1381760" y="1336111"/>
                </a:lnTo>
                <a:lnTo>
                  <a:pt x="1385253" y="1323401"/>
                </a:lnTo>
                <a:lnTo>
                  <a:pt x="1389063" y="1311645"/>
                </a:lnTo>
                <a:lnTo>
                  <a:pt x="1392873" y="1299570"/>
                </a:lnTo>
                <a:lnTo>
                  <a:pt x="1397000" y="1288767"/>
                </a:lnTo>
                <a:lnTo>
                  <a:pt x="1400810" y="1278917"/>
                </a:lnTo>
                <a:lnTo>
                  <a:pt x="1407478" y="1262076"/>
                </a:lnTo>
                <a:lnTo>
                  <a:pt x="1412558" y="1250002"/>
                </a:lnTo>
                <a:lnTo>
                  <a:pt x="1415415" y="1244600"/>
                </a:lnTo>
                <a:close/>
                <a:moveTo>
                  <a:pt x="2217738" y="1074738"/>
                </a:moveTo>
                <a:lnTo>
                  <a:pt x="2219643" y="1080752"/>
                </a:lnTo>
                <a:lnTo>
                  <a:pt x="2221866" y="1086767"/>
                </a:lnTo>
                <a:lnTo>
                  <a:pt x="2224088" y="1092781"/>
                </a:lnTo>
                <a:lnTo>
                  <a:pt x="2226946" y="1098162"/>
                </a:lnTo>
                <a:lnTo>
                  <a:pt x="2229803" y="1103227"/>
                </a:lnTo>
                <a:lnTo>
                  <a:pt x="2233296" y="1108608"/>
                </a:lnTo>
                <a:lnTo>
                  <a:pt x="2237106" y="1113673"/>
                </a:lnTo>
                <a:lnTo>
                  <a:pt x="2241233" y="1118738"/>
                </a:lnTo>
                <a:lnTo>
                  <a:pt x="2245361" y="1123170"/>
                </a:lnTo>
                <a:lnTo>
                  <a:pt x="2249488" y="1127918"/>
                </a:lnTo>
                <a:lnTo>
                  <a:pt x="2254568" y="1132033"/>
                </a:lnTo>
                <a:lnTo>
                  <a:pt x="2259648" y="1136465"/>
                </a:lnTo>
                <a:lnTo>
                  <a:pt x="2265046" y="1140580"/>
                </a:lnTo>
                <a:lnTo>
                  <a:pt x="2270443" y="1144378"/>
                </a:lnTo>
                <a:lnTo>
                  <a:pt x="2282508" y="1151975"/>
                </a:lnTo>
                <a:lnTo>
                  <a:pt x="2295526" y="1159572"/>
                </a:lnTo>
                <a:lnTo>
                  <a:pt x="2309813" y="1166853"/>
                </a:lnTo>
                <a:lnTo>
                  <a:pt x="2325371" y="1173817"/>
                </a:lnTo>
                <a:lnTo>
                  <a:pt x="2341881" y="1180781"/>
                </a:lnTo>
                <a:lnTo>
                  <a:pt x="2359026" y="1188062"/>
                </a:lnTo>
                <a:lnTo>
                  <a:pt x="2377441" y="1195026"/>
                </a:lnTo>
                <a:lnTo>
                  <a:pt x="2417764" y="1209903"/>
                </a:lnTo>
                <a:lnTo>
                  <a:pt x="2428241" y="1214018"/>
                </a:lnTo>
                <a:lnTo>
                  <a:pt x="2438401" y="1218767"/>
                </a:lnTo>
                <a:lnTo>
                  <a:pt x="2447609" y="1223831"/>
                </a:lnTo>
                <a:lnTo>
                  <a:pt x="2456181" y="1229529"/>
                </a:lnTo>
                <a:lnTo>
                  <a:pt x="2464754" y="1235543"/>
                </a:lnTo>
                <a:lnTo>
                  <a:pt x="2472374" y="1242191"/>
                </a:lnTo>
                <a:lnTo>
                  <a:pt x="2479676" y="1248522"/>
                </a:lnTo>
                <a:lnTo>
                  <a:pt x="2486661" y="1255486"/>
                </a:lnTo>
                <a:lnTo>
                  <a:pt x="2493329" y="1262766"/>
                </a:lnTo>
                <a:lnTo>
                  <a:pt x="2499361" y="1270047"/>
                </a:lnTo>
                <a:lnTo>
                  <a:pt x="2505076" y="1277644"/>
                </a:lnTo>
                <a:lnTo>
                  <a:pt x="2510474" y="1285241"/>
                </a:lnTo>
                <a:lnTo>
                  <a:pt x="2515236" y="1293155"/>
                </a:lnTo>
                <a:lnTo>
                  <a:pt x="2519681" y="1300752"/>
                </a:lnTo>
                <a:lnTo>
                  <a:pt x="2523809" y="1308349"/>
                </a:lnTo>
                <a:lnTo>
                  <a:pt x="2527936" y="1315946"/>
                </a:lnTo>
                <a:lnTo>
                  <a:pt x="2531111" y="1323227"/>
                </a:lnTo>
                <a:lnTo>
                  <a:pt x="2534286" y="1330507"/>
                </a:lnTo>
                <a:lnTo>
                  <a:pt x="2539684" y="1344435"/>
                </a:lnTo>
                <a:lnTo>
                  <a:pt x="2544446" y="1357097"/>
                </a:lnTo>
                <a:lnTo>
                  <a:pt x="2547304" y="1368493"/>
                </a:lnTo>
                <a:lnTo>
                  <a:pt x="2550161" y="1377673"/>
                </a:lnTo>
                <a:lnTo>
                  <a:pt x="2551749" y="1384637"/>
                </a:lnTo>
                <a:lnTo>
                  <a:pt x="2552701" y="1390651"/>
                </a:lnTo>
                <a:lnTo>
                  <a:pt x="2546669" y="1379572"/>
                </a:lnTo>
                <a:lnTo>
                  <a:pt x="2540319" y="1369442"/>
                </a:lnTo>
                <a:lnTo>
                  <a:pt x="2533969" y="1359313"/>
                </a:lnTo>
                <a:lnTo>
                  <a:pt x="2526666" y="1349817"/>
                </a:lnTo>
                <a:lnTo>
                  <a:pt x="2519364" y="1340953"/>
                </a:lnTo>
                <a:lnTo>
                  <a:pt x="2511744" y="1332407"/>
                </a:lnTo>
                <a:lnTo>
                  <a:pt x="2503489" y="1324809"/>
                </a:lnTo>
                <a:lnTo>
                  <a:pt x="2495234" y="1317529"/>
                </a:lnTo>
                <a:lnTo>
                  <a:pt x="2486661" y="1310565"/>
                </a:lnTo>
                <a:lnTo>
                  <a:pt x="2477771" y="1304234"/>
                </a:lnTo>
                <a:lnTo>
                  <a:pt x="2468881" y="1298536"/>
                </a:lnTo>
                <a:lnTo>
                  <a:pt x="2460309" y="1293155"/>
                </a:lnTo>
                <a:lnTo>
                  <a:pt x="2450784" y="1288090"/>
                </a:lnTo>
                <a:lnTo>
                  <a:pt x="2441259" y="1283342"/>
                </a:lnTo>
                <a:lnTo>
                  <a:pt x="2432051" y="1279227"/>
                </a:lnTo>
                <a:lnTo>
                  <a:pt x="2422526" y="1275428"/>
                </a:lnTo>
                <a:lnTo>
                  <a:pt x="2413319" y="1272263"/>
                </a:lnTo>
                <a:lnTo>
                  <a:pt x="2403794" y="1269414"/>
                </a:lnTo>
                <a:lnTo>
                  <a:pt x="2393951" y="1266565"/>
                </a:lnTo>
                <a:lnTo>
                  <a:pt x="2384744" y="1264349"/>
                </a:lnTo>
                <a:lnTo>
                  <a:pt x="2375536" y="1262450"/>
                </a:lnTo>
                <a:lnTo>
                  <a:pt x="2366329" y="1260551"/>
                </a:lnTo>
                <a:lnTo>
                  <a:pt x="2357121" y="1259284"/>
                </a:lnTo>
                <a:lnTo>
                  <a:pt x="2348231" y="1258018"/>
                </a:lnTo>
                <a:lnTo>
                  <a:pt x="2339341" y="1257385"/>
                </a:lnTo>
                <a:lnTo>
                  <a:pt x="2331086" y="1257069"/>
                </a:lnTo>
                <a:lnTo>
                  <a:pt x="2314893" y="1256752"/>
                </a:lnTo>
                <a:lnTo>
                  <a:pt x="2299971" y="1257069"/>
                </a:lnTo>
                <a:lnTo>
                  <a:pt x="2286001" y="1258018"/>
                </a:lnTo>
                <a:lnTo>
                  <a:pt x="2279968" y="1258968"/>
                </a:lnTo>
                <a:lnTo>
                  <a:pt x="2273301" y="1259284"/>
                </a:lnTo>
                <a:lnTo>
                  <a:pt x="2260283" y="1259284"/>
                </a:lnTo>
                <a:lnTo>
                  <a:pt x="2247266" y="1258968"/>
                </a:lnTo>
                <a:lnTo>
                  <a:pt x="2233931" y="1257702"/>
                </a:lnTo>
                <a:lnTo>
                  <a:pt x="2220596" y="1256119"/>
                </a:lnTo>
                <a:lnTo>
                  <a:pt x="2207578" y="1253903"/>
                </a:lnTo>
                <a:lnTo>
                  <a:pt x="2194878" y="1251687"/>
                </a:lnTo>
                <a:lnTo>
                  <a:pt x="2183131" y="1248838"/>
                </a:lnTo>
                <a:lnTo>
                  <a:pt x="2172018" y="1246306"/>
                </a:lnTo>
                <a:lnTo>
                  <a:pt x="2161541" y="1243457"/>
                </a:lnTo>
                <a:lnTo>
                  <a:pt x="2143761" y="1238709"/>
                </a:lnTo>
                <a:lnTo>
                  <a:pt x="2131696" y="1234910"/>
                </a:lnTo>
                <a:lnTo>
                  <a:pt x="2125663" y="1232378"/>
                </a:lnTo>
                <a:lnTo>
                  <a:pt x="2133601" y="1224148"/>
                </a:lnTo>
                <a:lnTo>
                  <a:pt x="2140903" y="1215285"/>
                </a:lnTo>
                <a:lnTo>
                  <a:pt x="2147571" y="1206421"/>
                </a:lnTo>
                <a:lnTo>
                  <a:pt x="2154873" y="1197241"/>
                </a:lnTo>
                <a:lnTo>
                  <a:pt x="2161541" y="1187745"/>
                </a:lnTo>
                <a:lnTo>
                  <a:pt x="2168208" y="1178249"/>
                </a:lnTo>
                <a:lnTo>
                  <a:pt x="2174241" y="1168119"/>
                </a:lnTo>
                <a:lnTo>
                  <a:pt x="2180273" y="1158306"/>
                </a:lnTo>
                <a:lnTo>
                  <a:pt x="2185988" y="1147860"/>
                </a:lnTo>
                <a:lnTo>
                  <a:pt x="2191386" y="1137731"/>
                </a:lnTo>
                <a:lnTo>
                  <a:pt x="2196466" y="1127601"/>
                </a:lnTo>
                <a:lnTo>
                  <a:pt x="2201546" y="1116839"/>
                </a:lnTo>
                <a:lnTo>
                  <a:pt x="2205673" y="1106393"/>
                </a:lnTo>
                <a:lnTo>
                  <a:pt x="2210118" y="1095630"/>
                </a:lnTo>
                <a:lnTo>
                  <a:pt x="2214246" y="1084868"/>
                </a:lnTo>
                <a:lnTo>
                  <a:pt x="2217738" y="1074738"/>
                </a:lnTo>
                <a:close/>
                <a:moveTo>
                  <a:pt x="1311845" y="1074738"/>
                </a:moveTo>
                <a:lnTo>
                  <a:pt x="1315658" y="1085522"/>
                </a:lnTo>
                <a:lnTo>
                  <a:pt x="1319471" y="1095671"/>
                </a:lnTo>
                <a:lnTo>
                  <a:pt x="1323601" y="1106455"/>
                </a:lnTo>
                <a:lnTo>
                  <a:pt x="1328367" y="1117239"/>
                </a:lnTo>
                <a:lnTo>
                  <a:pt x="1332815" y="1127706"/>
                </a:lnTo>
                <a:lnTo>
                  <a:pt x="1338217" y="1137855"/>
                </a:lnTo>
                <a:lnTo>
                  <a:pt x="1343618" y="1148322"/>
                </a:lnTo>
                <a:lnTo>
                  <a:pt x="1349337" y="1158789"/>
                </a:lnTo>
                <a:lnTo>
                  <a:pt x="1355056" y="1168621"/>
                </a:lnTo>
                <a:lnTo>
                  <a:pt x="1361411" y="1178770"/>
                </a:lnTo>
                <a:lnTo>
                  <a:pt x="1367765" y="1188286"/>
                </a:lnTo>
                <a:lnTo>
                  <a:pt x="1374755" y="1197484"/>
                </a:lnTo>
                <a:lnTo>
                  <a:pt x="1381745" y="1206682"/>
                </a:lnTo>
                <a:lnTo>
                  <a:pt x="1388735" y="1215880"/>
                </a:lnTo>
                <a:lnTo>
                  <a:pt x="1396043" y="1224443"/>
                </a:lnTo>
                <a:lnTo>
                  <a:pt x="1403351" y="1232690"/>
                </a:lnTo>
                <a:lnTo>
                  <a:pt x="1396996" y="1231738"/>
                </a:lnTo>
                <a:lnTo>
                  <a:pt x="1390642" y="1230469"/>
                </a:lnTo>
                <a:lnTo>
                  <a:pt x="1384287" y="1229835"/>
                </a:lnTo>
                <a:lnTo>
                  <a:pt x="1378250" y="1229518"/>
                </a:lnTo>
                <a:lnTo>
                  <a:pt x="1372213" y="1229518"/>
                </a:lnTo>
                <a:lnTo>
                  <a:pt x="1365541" y="1229518"/>
                </a:lnTo>
                <a:lnTo>
                  <a:pt x="1359504" y="1230152"/>
                </a:lnTo>
                <a:lnTo>
                  <a:pt x="1353150" y="1231421"/>
                </a:lnTo>
                <a:lnTo>
                  <a:pt x="1347113" y="1232372"/>
                </a:lnTo>
                <a:lnTo>
                  <a:pt x="1340758" y="1233958"/>
                </a:lnTo>
                <a:lnTo>
                  <a:pt x="1334721" y="1235861"/>
                </a:lnTo>
                <a:lnTo>
                  <a:pt x="1328685" y="1238082"/>
                </a:lnTo>
                <a:lnTo>
                  <a:pt x="1322330" y="1240936"/>
                </a:lnTo>
                <a:lnTo>
                  <a:pt x="1315976" y="1243473"/>
                </a:lnTo>
                <a:lnTo>
                  <a:pt x="1303266" y="1250134"/>
                </a:lnTo>
                <a:lnTo>
                  <a:pt x="1290240" y="1257746"/>
                </a:lnTo>
                <a:lnTo>
                  <a:pt x="1277213" y="1266627"/>
                </a:lnTo>
                <a:lnTo>
                  <a:pt x="1263233" y="1276142"/>
                </a:lnTo>
                <a:lnTo>
                  <a:pt x="1248935" y="1286926"/>
                </a:lnTo>
                <a:lnTo>
                  <a:pt x="1234002" y="1298344"/>
                </a:lnTo>
                <a:lnTo>
                  <a:pt x="1218751" y="1311031"/>
                </a:lnTo>
                <a:lnTo>
                  <a:pt x="1185389" y="1338308"/>
                </a:lnTo>
                <a:lnTo>
                  <a:pt x="1176811" y="1345286"/>
                </a:lnTo>
                <a:lnTo>
                  <a:pt x="1167914" y="1351312"/>
                </a:lnTo>
                <a:lnTo>
                  <a:pt x="1158700" y="1356704"/>
                </a:lnTo>
                <a:lnTo>
                  <a:pt x="1149486" y="1361779"/>
                </a:lnTo>
                <a:lnTo>
                  <a:pt x="1139636" y="1365902"/>
                </a:lnTo>
                <a:lnTo>
                  <a:pt x="1130105" y="1369391"/>
                </a:lnTo>
                <a:lnTo>
                  <a:pt x="1120890" y="1372562"/>
                </a:lnTo>
                <a:lnTo>
                  <a:pt x="1111359" y="1375100"/>
                </a:lnTo>
                <a:lnTo>
                  <a:pt x="1101827" y="1377320"/>
                </a:lnTo>
                <a:lnTo>
                  <a:pt x="1092613" y="1378589"/>
                </a:lnTo>
                <a:lnTo>
                  <a:pt x="1082763" y="1379857"/>
                </a:lnTo>
                <a:lnTo>
                  <a:pt x="1073549" y="1380492"/>
                </a:lnTo>
                <a:lnTo>
                  <a:pt x="1064335" y="1381126"/>
                </a:lnTo>
                <a:lnTo>
                  <a:pt x="1055438" y="1381126"/>
                </a:lnTo>
                <a:lnTo>
                  <a:pt x="1046860" y="1381126"/>
                </a:lnTo>
                <a:lnTo>
                  <a:pt x="1038281" y="1380175"/>
                </a:lnTo>
                <a:lnTo>
                  <a:pt x="1030020" y="1379857"/>
                </a:lnTo>
                <a:lnTo>
                  <a:pt x="1022077" y="1378589"/>
                </a:lnTo>
                <a:lnTo>
                  <a:pt x="1007462" y="1376369"/>
                </a:lnTo>
                <a:lnTo>
                  <a:pt x="994117" y="1374148"/>
                </a:lnTo>
                <a:lnTo>
                  <a:pt x="982996" y="1370977"/>
                </a:lnTo>
                <a:lnTo>
                  <a:pt x="973782" y="1368756"/>
                </a:lnTo>
                <a:lnTo>
                  <a:pt x="966792" y="1366536"/>
                </a:lnTo>
                <a:lnTo>
                  <a:pt x="960438" y="1364633"/>
                </a:lnTo>
                <a:lnTo>
                  <a:pt x="973147" y="1364950"/>
                </a:lnTo>
                <a:lnTo>
                  <a:pt x="985538" y="1364950"/>
                </a:lnTo>
                <a:lnTo>
                  <a:pt x="997930" y="1363682"/>
                </a:lnTo>
                <a:lnTo>
                  <a:pt x="1009368" y="1362730"/>
                </a:lnTo>
                <a:lnTo>
                  <a:pt x="1020806" y="1360510"/>
                </a:lnTo>
                <a:lnTo>
                  <a:pt x="1032244" y="1357973"/>
                </a:lnTo>
                <a:lnTo>
                  <a:pt x="1042729" y="1354801"/>
                </a:lnTo>
                <a:lnTo>
                  <a:pt x="1053214" y="1351312"/>
                </a:lnTo>
                <a:lnTo>
                  <a:pt x="1063699" y="1347506"/>
                </a:lnTo>
                <a:lnTo>
                  <a:pt x="1073231" y="1343065"/>
                </a:lnTo>
                <a:lnTo>
                  <a:pt x="1082763" y="1338308"/>
                </a:lnTo>
                <a:lnTo>
                  <a:pt x="1091977" y="1332916"/>
                </a:lnTo>
                <a:lnTo>
                  <a:pt x="1100874" y="1327524"/>
                </a:lnTo>
                <a:lnTo>
                  <a:pt x="1109770" y="1321815"/>
                </a:lnTo>
                <a:lnTo>
                  <a:pt x="1117713" y="1315789"/>
                </a:lnTo>
                <a:lnTo>
                  <a:pt x="1125974" y="1309445"/>
                </a:lnTo>
                <a:lnTo>
                  <a:pt x="1133600" y="1303102"/>
                </a:lnTo>
                <a:lnTo>
                  <a:pt x="1140907" y="1296124"/>
                </a:lnTo>
                <a:lnTo>
                  <a:pt x="1147897" y="1289781"/>
                </a:lnTo>
                <a:lnTo>
                  <a:pt x="1154887" y="1282486"/>
                </a:lnTo>
                <a:lnTo>
                  <a:pt x="1160924" y="1275508"/>
                </a:lnTo>
                <a:lnTo>
                  <a:pt x="1166961" y="1268213"/>
                </a:lnTo>
                <a:lnTo>
                  <a:pt x="1172998" y="1261235"/>
                </a:lnTo>
                <a:lnTo>
                  <a:pt x="1178082" y="1253940"/>
                </a:lnTo>
                <a:lnTo>
                  <a:pt x="1183165" y="1246962"/>
                </a:lnTo>
                <a:lnTo>
                  <a:pt x="1188249" y="1239667"/>
                </a:lnTo>
                <a:lnTo>
                  <a:pt x="1196827" y="1226029"/>
                </a:lnTo>
                <a:lnTo>
                  <a:pt x="1203500" y="1212708"/>
                </a:lnTo>
                <a:lnTo>
                  <a:pt x="1209537" y="1200338"/>
                </a:lnTo>
                <a:lnTo>
                  <a:pt x="1212078" y="1194312"/>
                </a:lnTo>
                <a:lnTo>
                  <a:pt x="1214620" y="1188603"/>
                </a:lnTo>
                <a:lnTo>
                  <a:pt x="1221293" y="1177185"/>
                </a:lnTo>
                <a:lnTo>
                  <a:pt x="1228283" y="1166084"/>
                </a:lnTo>
                <a:lnTo>
                  <a:pt x="1235908" y="1155300"/>
                </a:lnTo>
                <a:lnTo>
                  <a:pt x="1243851" y="1144516"/>
                </a:lnTo>
                <a:lnTo>
                  <a:pt x="1252112" y="1134684"/>
                </a:lnTo>
                <a:lnTo>
                  <a:pt x="1260691" y="1124534"/>
                </a:lnTo>
                <a:lnTo>
                  <a:pt x="1268952" y="1115653"/>
                </a:lnTo>
                <a:lnTo>
                  <a:pt x="1276577" y="1107407"/>
                </a:lnTo>
                <a:lnTo>
                  <a:pt x="1284520" y="1099477"/>
                </a:lnTo>
                <a:lnTo>
                  <a:pt x="1297547" y="1086791"/>
                </a:lnTo>
                <a:lnTo>
                  <a:pt x="1307079" y="1078544"/>
                </a:lnTo>
                <a:lnTo>
                  <a:pt x="1311845" y="1074738"/>
                </a:lnTo>
                <a:close/>
                <a:moveTo>
                  <a:pt x="2241922" y="876300"/>
                </a:moveTo>
                <a:lnTo>
                  <a:pt x="2246061" y="881389"/>
                </a:lnTo>
                <a:lnTo>
                  <a:pt x="2250837" y="886160"/>
                </a:lnTo>
                <a:lnTo>
                  <a:pt x="2255294" y="890294"/>
                </a:lnTo>
                <a:lnTo>
                  <a:pt x="2260070" y="894111"/>
                </a:lnTo>
                <a:lnTo>
                  <a:pt x="2265164" y="897928"/>
                </a:lnTo>
                <a:lnTo>
                  <a:pt x="2270577" y="901426"/>
                </a:lnTo>
                <a:lnTo>
                  <a:pt x="2275671" y="904607"/>
                </a:lnTo>
                <a:lnTo>
                  <a:pt x="2281084" y="907151"/>
                </a:lnTo>
                <a:lnTo>
                  <a:pt x="2287133" y="910014"/>
                </a:lnTo>
                <a:lnTo>
                  <a:pt x="2293182" y="912240"/>
                </a:lnTo>
                <a:lnTo>
                  <a:pt x="2299232" y="914148"/>
                </a:lnTo>
                <a:lnTo>
                  <a:pt x="2305599" y="916057"/>
                </a:lnTo>
                <a:lnTo>
                  <a:pt x="2311967" y="917647"/>
                </a:lnTo>
                <a:lnTo>
                  <a:pt x="2318972" y="919237"/>
                </a:lnTo>
                <a:lnTo>
                  <a:pt x="2333299" y="921464"/>
                </a:lnTo>
                <a:lnTo>
                  <a:pt x="2348263" y="922736"/>
                </a:lnTo>
                <a:lnTo>
                  <a:pt x="2364183" y="923690"/>
                </a:lnTo>
                <a:lnTo>
                  <a:pt x="2381057" y="923690"/>
                </a:lnTo>
                <a:lnTo>
                  <a:pt x="2399205" y="923372"/>
                </a:lnTo>
                <a:lnTo>
                  <a:pt x="2417990" y="923054"/>
                </a:lnTo>
                <a:lnTo>
                  <a:pt x="2437730" y="921782"/>
                </a:lnTo>
                <a:lnTo>
                  <a:pt x="2480713" y="919237"/>
                </a:lnTo>
                <a:lnTo>
                  <a:pt x="2492175" y="918601"/>
                </a:lnTo>
                <a:lnTo>
                  <a:pt x="2502682" y="918601"/>
                </a:lnTo>
                <a:lnTo>
                  <a:pt x="2513507" y="919873"/>
                </a:lnTo>
                <a:lnTo>
                  <a:pt x="2524014" y="921464"/>
                </a:lnTo>
                <a:lnTo>
                  <a:pt x="2533884" y="923690"/>
                </a:lnTo>
                <a:lnTo>
                  <a:pt x="2543754" y="925916"/>
                </a:lnTo>
                <a:lnTo>
                  <a:pt x="2553305" y="929415"/>
                </a:lnTo>
                <a:lnTo>
                  <a:pt x="2562538" y="932914"/>
                </a:lnTo>
                <a:lnTo>
                  <a:pt x="2571453" y="936730"/>
                </a:lnTo>
                <a:lnTo>
                  <a:pt x="2580050" y="941183"/>
                </a:lnTo>
                <a:lnTo>
                  <a:pt x="2588328" y="945636"/>
                </a:lnTo>
                <a:lnTo>
                  <a:pt x="2596606" y="950725"/>
                </a:lnTo>
                <a:lnTo>
                  <a:pt x="2603929" y="955814"/>
                </a:lnTo>
                <a:lnTo>
                  <a:pt x="2611252" y="960584"/>
                </a:lnTo>
                <a:lnTo>
                  <a:pt x="2617938" y="965991"/>
                </a:lnTo>
                <a:lnTo>
                  <a:pt x="2624624" y="971398"/>
                </a:lnTo>
                <a:lnTo>
                  <a:pt x="2631310" y="976805"/>
                </a:lnTo>
                <a:lnTo>
                  <a:pt x="2637041" y="982212"/>
                </a:lnTo>
                <a:lnTo>
                  <a:pt x="2647866" y="993026"/>
                </a:lnTo>
                <a:lnTo>
                  <a:pt x="2656463" y="1002568"/>
                </a:lnTo>
                <a:lnTo>
                  <a:pt x="2664423" y="1011473"/>
                </a:lnTo>
                <a:lnTo>
                  <a:pt x="2670472" y="1019106"/>
                </a:lnTo>
                <a:lnTo>
                  <a:pt x="2674611" y="1025149"/>
                </a:lnTo>
                <a:lnTo>
                  <a:pt x="2678113" y="1030556"/>
                </a:lnTo>
                <a:lnTo>
                  <a:pt x="2668243" y="1022287"/>
                </a:lnTo>
                <a:lnTo>
                  <a:pt x="2658055" y="1015290"/>
                </a:lnTo>
                <a:lnTo>
                  <a:pt x="2648185" y="1008929"/>
                </a:lnTo>
                <a:lnTo>
                  <a:pt x="2637678" y="1003204"/>
                </a:lnTo>
                <a:lnTo>
                  <a:pt x="2627171" y="998115"/>
                </a:lnTo>
                <a:lnTo>
                  <a:pt x="2616983" y="993344"/>
                </a:lnTo>
                <a:lnTo>
                  <a:pt x="2606158" y="989527"/>
                </a:lnTo>
                <a:lnTo>
                  <a:pt x="2595651" y="986029"/>
                </a:lnTo>
                <a:lnTo>
                  <a:pt x="2584826" y="983484"/>
                </a:lnTo>
                <a:lnTo>
                  <a:pt x="2574637" y="981258"/>
                </a:lnTo>
                <a:lnTo>
                  <a:pt x="2563812" y="979668"/>
                </a:lnTo>
                <a:lnTo>
                  <a:pt x="2553305" y="978077"/>
                </a:lnTo>
                <a:lnTo>
                  <a:pt x="2542798" y="977123"/>
                </a:lnTo>
                <a:lnTo>
                  <a:pt x="2532610" y="976805"/>
                </a:lnTo>
                <a:lnTo>
                  <a:pt x="2522103" y="976805"/>
                </a:lnTo>
                <a:lnTo>
                  <a:pt x="2511596" y="977759"/>
                </a:lnTo>
                <a:lnTo>
                  <a:pt x="2501726" y="978395"/>
                </a:lnTo>
                <a:lnTo>
                  <a:pt x="2492175" y="979350"/>
                </a:lnTo>
                <a:lnTo>
                  <a:pt x="2481986" y="980622"/>
                </a:lnTo>
                <a:lnTo>
                  <a:pt x="2472753" y="982530"/>
                </a:lnTo>
                <a:lnTo>
                  <a:pt x="2463201" y="984438"/>
                </a:lnTo>
                <a:lnTo>
                  <a:pt x="2454287" y="986983"/>
                </a:lnTo>
                <a:lnTo>
                  <a:pt x="2445372" y="989209"/>
                </a:lnTo>
                <a:lnTo>
                  <a:pt x="2436457" y="991754"/>
                </a:lnTo>
                <a:lnTo>
                  <a:pt x="2428497" y="994616"/>
                </a:lnTo>
                <a:lnTo>
                  <a:pt x="2420219" y="997797"/>
                </a:lnTo>
                <a:lnTo>
                  <a:pt x="2405255" y="1003840"/>
                </a:lnTo>
                <a:lnTo>
                  <a:pt x="2391883" y="1010519"/>
                </a:lnTo>
                <a:lnTo>
                  <a:pt x="2379784" y="1016880"/>
                </a:lnTo>
                <a:lnTo>
                  <a:pt x="2374053" y="1020379"/>
                </a:lnTo>
                <a:lnTo>
                  <a:pt x="2368640" y="1023241"/>
                </a:lnTo>
                <a:lnTo>
                  <a:pt x="2356860" y="1028966"/>
                </a:lnTo>
                <a:lnTo>
                  <a:pt x="2344443" y="1033737"/>
                </a:lnTo>
                <a:lnTo>
                  <a:pt x="2331707" y="1038190"/>
                </a:lnTo>
                <a:lnTo>
                  <a:pt x="2318972" y="1042006"/>
                </a:lnTo>
                <a:lnTo>
                  <a:pt x="2306236" y="1045505"/>
                </a:lnTo>
                <a:lnTo>
                  <a:pt x="2293501" y="1048049"/>
                </a:lnTo>
                <a:lnTo>
                  <a:pt x="2281720" y="1050912"/>
                </a:lnTo>
                <a:lnTo>
                  <a:pt x="2269940" y="1052820"/>
                </a:lnTo>
                <a:lnTo>
                  <a:pt x="2259752" y="1054728"/>
                </a:lnTo>
                <a:lnTo>
                  <a:pt x="2241604" y="1056955"/>
                </a:lnTo>
                <a:lnTo>
                  <a:pt x="2228550" y="1058545"/>
                </a:lnTo>
                <a:lnTo>
                  <a:pt x="2222500" y="1058863"/>
                </a:lnTo>
                <a:lnTo>
                  <a:pt x="2226003" y="1048049"/>
                </a:lnTo>
                <a:lnTo>
                  <a:pt x="2229186" y="1036917"/>
                </a:lnTo>
                <a:lnTo>
                  <a:pt x="2232052" y="1025785"/>
                </a:lnTo>
                <a:lnTo>
                  <a:pt x="2234599" y="1014654"/>
                </a:lnTo>
                <a:lnTo>
                  <a:pt x="2236828" y="1003522"/>
                </a:lnTo>
                <a:lnTo>
                  <a:pt x="2238738" y="991754"/>
                </a:lnTo>
                <a:lnTo>
                  <a:pt x="2240648" y="980304"/>
                </a:lnTo>
                <a:lnTo>
                  <a:pt x="2241922" y="968536"/>
                </a:lnTo>
                <a:lnTo>
                  <a:pt x="2243195" y="956768"/>
                </a:lnTo>
                <a:lnTo>
                  <a:pt x="2243832" y="945318"/>
                </a:lnTo>
                <a:lnTo>
                  <a:pt x="2244151" y="933232"/>
                </a:lnTo>
                <a:lnTo>
                  <a:pt x="2244151" y="921782"/>
                </a:lnTo>
                <a:lnTo>
                  <a:pt x="2244151" y="910650"/>
                </a:lnTo>
                <a:lnTo>
                  <a:pt x="2243832" y="899200"/>
                </a:lnTo>
                <a:lnTo>
                  <a:pt x="2243195" y="887432"/>
                </a:lnTo>
                <a:lnTo>
                  <a:pt x="2241922" y="876300"/>
                </a:lnTo>
                <a:close/>
                <a:moveTo>
                  <a:pt x="1287172" y="876300"/>
                </a:moveTo>
                <a:lnTo>
                  <a:pt x="1286221" y="887413"/>
                </a:lnTo>
                <a:lnTo>
                  <a:pt x="1285270" y="899160"/>
                </a:lnTo>
                <a:lnTo>
                  <a:pt x="1284953" y="910590"/>
                </a:lnTo>
                <a:lnTo>
                  <a:pt x="1284953" y="922020"/>
                </a:lnTo>
                <a:lnTo>
                  <a:pt x="1284953" y="933768"/>
                </a:lnTo>
                <a:lnTo>
                  <a:pt x="1285270" y="945198"/>
                </a:lnTo>
                <a:lnTo>
                  <a:pt x="1286221" y="957263"/>
                </a:lnTo>
                <a:lnTo>
                  <a:pt x="1287172" y="968693"/>
                </a:lnTo>
                <a:lnTo>
                  <a:pt x="1288440" y="980440"/>
                </a:lnTo>
                <a:lnTo>
                  <a:pt x="1290343" y="992188"/>
                </a:lnTo>
                <a:lnTo>
                  <a:pt x="1292245" y="1003300"/>
                </a:lnTo>
                <a:lnTo>
                  <a:pt x="1294464" y="1014730"/>
                </a:lnTo>
                <a:lnTo>
                  <a:pt x="1297318" y="1025843"/>
                </a:lnTo>
                <a:lnTo>
                  <a:pt x="1299855" y="1036955"/>
                </a:lnTo>
                <a:lnTo>
                  <a:pt x="1303025" y="1047750"/>
                </a:lnTo>
                <a:lnTo>
                  <a:pt x="1306513" y="1058545"/>
                </a:lnTo>
                <a:lnTo>
                  <a:pt x="1301123" y="1054735"/>
                </a:lnTo>
                <a:lnTo>
                  <a:pt x="1295733" y="1051243"/>
                </a:lnTo>
                <a:lnTo>
                  <a:pt x="1290343" y="1047750"/>
                </a:lnTo>
                <a:lnTo>
                  <a:pt x="1284953" y="1045210"/>
                </a:lnTo>
                <a:lnTo>
                  <a:pt x="1279246" y="1042353"/>
                </a:lnTo>
                <a:lnTo>
                  <a:pt x="1273539" y="1040130"/>
                </a:lnTo>
                <a:lnTo>
                  <a:pt x="1267831" y="1038225"/>
                </a:lnTo>
                <a:lnTo>
                  <a:pt x="1261490" y="1036638"/>
                </a:lnTo>
                <a:lnTo>
                  <a:pt x="1255466" y="1035050"/>
                </a:lnTo>
                <a:lnTo>
                  <a:pt x="1249125" y="1034415"/>
                </a:lnTo>
                <a:lnTo>
                  <a:pt x="1242784" y="1033463"/>
                </a:lnTo>
                <a:lnTo>
                  <a:pt x="1236126" y="1033145"/>
                </a:lnTo>
                <a:lnTo>
                  <a:pt x="1229150" y="1032828"/>
                </a:lnTo>
                <a:lnTo>
                  <a:pt x="1222492" y="1032828"/>
                </a:lnTo>
                <a:lnTo>
                  <a:pt x="1208224" y="1033463"/>
                </a:lnTo>
                <a:lnTo>
                  <a:pt x="1193322" y="1035368"/>
                </a:lnTo>
                <a:lnTo>
                  <a:pt x="1177469" y="1037908"/>
                </a:lnTo>
                <a:lnTo>
                  <a:pt x="1160982" y="1041400"/>
                </a:lnTo>
                <a:lnTo>
                  <a:pt x="1143861" y="1045210"/>
                </a:lnTo>
                <a:lnTo>
                  <a:pt x="1125155" y="1049655"/>
                </a:lnTo>
                <a:lnTo>
                  <a:pt x="1106131" y="1055053"/>
                </a:lnTo>
                <a:lnTo>
                  <a:pt x="1064596" y="1066483"/>
                </a:lnTo>
                <a:lnTo>
                  <a:pt x="1053816" y="1069340"/>
                </a:lnTo>
                <a:lnTo>
                  <a:pt x="1043036" y="1071245"/>
                </a:lnTo>
                <a:lnTo>
                  <a:pt x="1032890" y="1072515"/>
                </a:lnTo>
                <a:lnTo>
                  <a:pt x="1022427" y="1073150"/>
                </a:lnTo>
                <a:lnTo>
                  <a:pt x="1011964" y="1073150"/>
                </a:lnTo>
                <a:lnTo>
                  <a:pt x="1002136" y="1072833"/>
                </a:lnTo>
                <a:lnTo>
                  <a:pt x="991990" y="1071563"/>
                </a:lnTo>
                <a:lnTo>
                  <a:pt x="982161" y="1069975"/>
                </a:lnTo>
                <a:lnTo>
                  <a:pt x="972966" y="1067753"/>
                </a:lnTo>
                <a:lnTo>
                  <a:pt x="963454" y="1065530"/>
                </a:lnTo>
                <a:lnTo>
                  <a:pt x="954577" y="1062673"/>
                </a:lnTo>
                <a:lnTo>
                  <a:pt x="945699" y="1059815"/>
                </a:lnTo>
                <a:lnTo>
                  <a:pt x="937138" y="1056323"/>
                </a:lnTo>
                <a:lnTo>
                  <a:pt x="929212" y="1052830"/>
                </a:lnTo>
                <a:lnTo>
                  <a:pt x="920968" y="1049020"/>
                </a:lnTo>
                <a:lnTo>
                  <a:pt x="913676" y="1045210"/>
                </a:lnTo>
                <a:lnTo>
                  <a:pt x="906383" y="1041400"/>
                </a:lnTo>
                <a:lnTo>
                  <a:pt x="899725" y="1036955"/>
                </a:lnTo>
                <a:lnTo>
                  <a:pt x="887043" y="1029018"/>
                </a:lnTo>
                <a:lnTo>
                  <a:pt x="876263" y="1021398"/>
                </a:lnTo>
                <a:lnTo>
                  <a:pt x="867068" y="1014095"/>
                </a:lnTo>
                <a:lnTo>
                  <a:pt x="859459" y="1007745"/>
                </a:lnTo>
                <a:lnTo>
                  <a:pt x="854069" y="1003300"/>
                </a:lnTo>
                <a:lnTo>
                  <a:pt x="849313" y="998855"/>
                </a:lnTo>
                <a:lnTo>
                  <a:pt x="860727" y="1004253"/>
                </a:lnTo>
                <a:lnTo>
                  <a:pt x="872141" y="1009333"/>
                </a:lnTo>
                <a:lnTo>
                  <a:pt x="883555" y="1013460"/>
                </a:lnTo>
                <a:lnTo>
                  <a:pt x="894652" y="1016953"/>
                </a:lnTo>
                <a:lnTo>
                  <a:pt x="905749" y="1019810"/>
                </a:lnTo>
                <a:lnTo>
                  <a:pt x="916846" y="1022033"/>
                </a:lnTo>
                <a:lnTo>
                  <a:pt x="927944" y="1023620"/>
                </a:lnTo>
                <a:lnTo>
                  <a:pt x="939041" y="1024890"/>
                </a:lnTo>
                <a:lnTo>
                  <a:pt x="949821" y="1025208"/>
                </a:lnTo>
                <a:lnTo>
                  <a:pt x="960601" y="1025208"/>
                </a:lnTo>
                <a:lnTo>
                  <a:pt x="971381" y="1024890"/>
                </a:lnTo>
                <a:lnTo>
                  <a:pt x="982161" y="1023938"/>
                </a:lnTo>
                <a:lnTo>
                  <a:pt x="992624" y="1022350"/>
                </a:lnTo>
                <a:lnTo>
                  <a:pt x="1002453" y="1020445"/>
                </a:lnTo>
                <a:lnTo>
                  <a:pt x="1012598" y="1018540"/>
                </a:lnTo>
                <a:lnTo>
                  <a:pt x="1022427" y="1016000"/>
                </a:lnTo>
                <a:lnTo>
                  <a:pt x="1031939" y="1013143"/>
                </a:lnTo>
                <a:lnTo>
                  <a:pt x="1041768" y="1010285"/>
                </a:lnTo>
                <a:lnTo>
                  <a:pt x="1050963" y="1006793"/>
                </a:lnTo>
                <a:lnTo>
                  <a:pt x="1059523" y="1002983"/>
                </a:lnTo>
                <a:lnTo>
                  <a:pt x="1068084" y="998855"/>
                </a:lnTo>
                <a:lnTo>
                  <a:pt x="1076645" y="994728"/>
                </a:lnTo>
                <a:lnTo>
                  <a:pt x="1084888" y="990600"/>
                </a:lnTo>
                <a:lnTo>
                  <a:pt x="1092815" y="986473"/>
                </a:lnTo>
                <a:lnTo>
                  <a:pt x="1100424" y="982028"/>
                </a:lnTo>
                <a:lnTo>
                  <a:pt x="1107399" y="977583"/>
                </a:lnTo>
                <a:lnTo>
                  <a:pt x="1120716" y="968375"/>
                </a:lnTo>
                <a:lnTo>
                  <a:pt x="1132447" y="959168"/>
                </a:lnTo>
                <a:lnTo>
                  <a:pt x="1142910" y="949960"/>
                </a:lnTo>
                <a:lnTo>
                  <a:pt x="1147666" y="945515"/>
                </a:lnTo>
                <a:lnTo>
                  <a:pt x="1152422" y="941705"/>
                </a:lnTo>
                <a:lnTo>
                  <a:pt x="1162885" y="933768"/>
                </a:lnTo>
                <a:lnTo>
                  <a:pt x="1173982" y="926465"/>
                </a:lnTo>
                <a:lnTo>
                  <a:pt x="1185396" y="919480"/>
                </a:lnTo>
                <a:lnTo>
                  <a:pt x="1197127" y="912813"/>
                </a:lnTo>
                <a:lnTo>
                  <a:pt x="1208541" y="907098"/>
                </a:lnTo>
                <a:lnTo>
                  <a:pt x="1219955" y="901383"/>
                </a:lnTo>
                <a:lnTo>
                  <a:pt x="1231687" y="896620"/>
                </a:lnTo>
                <a:lnTo>
                  <a:pt x="1242467" y="892175"/>
                </a:lnTo>
                <a:lnTo>
                  <a:pt x="1252296" y="888365"/>
                </a:lnTo>
                <a:lnTo>
                  <a:pt x="1269100" y="882015"/>
                </a:lnTo>
                <a:lnTo>
                  <a:pt x="1281465" y="877888"/>
                </a:lnTo>
                <a:lnTo>
                  <a:pt x="1287172" y="876300"/>
                </a:lnTo>
                <a:close/>
                <a:moveTo>
                  <a:pt x="895350" y="619125"/>
                </a:moveTo>
                <a:lnTo>
                  <a:pt x="903298" y="628994"/>
                </a:lnTo>
                <a:lnTo>
                  <a:pt x="911883" y="637907"/>
                </a:lnTo>
                <a:lnTo>
                  <a:pt x="920150" y="646502"/>
                </a:lnTo>
                <a:lnTo>
                  <a:pt x="929052" y="654142"/>
                </a:lnTo>
                <a:lnTo>
                  <a:pt x="938273" y="661464"/>
                </a:lnTo>
                <a:lnTo>
                  <a:pt x="947493" y="667831"/>
                </a:lnTo>
                <a:lnTo>
                  <a:pt x="957032" y="674197"/>
                </a:lnTo>
                <a:lnTo>
                  <a:pt x="966888" y="679609"/>
                </a:lnTo>
                <a:lnTo>
                  <a:pt x="976426" y="684384"/>
                </a:lnTo>
                <a:lnTo>
                  <a:pt x="986283" y="688841"/>
                </a:lnTo>
                <a:lnTo>
                  <a:pt x="996457" y="692661"/>
                </a:lnTo>
                <a:lnTo>
                  <a:pt x="1006314" y="696163"/>
                </a:lnTo>
                <a:lnTo>
                  <a:pt x="1016488" y="699028"/>
                </a:lnTo>
                <a:lnTo>
                  <a:pt x="1026344" y="701575"/>
                </a:lnTo>
                <a:lnTo>
                  <a:pt x="1036837" y="703803"/>
                </a:lnTo>
                <a:lnTo>
                  <a:pt x="1047011" y="705395"/>
                </a:lnTo>
                <a:lnTo>
                  <a:pt x="1056867" y="706986"/>
                </a:lnTo>
                <a:lnTo>
                  <a:pt x="1066406" y="707623"/>
                </a:lnTo>
                <a:lnTo>
                  <a:pt x="1076580" y="708260"/>
                </a:lnTo>
                <a:lnTo>
                  <a:pt x="1086118" y="708896"/>
                </a:lnTo>
                <a:lnTo>
                  <a:pt x="1095657" y="708896"/>
                </a:lnTo>
                <a:lnTo>
                  <a:pt x="1104877" y="708260"/>
                </a:lnTo>
                <a:lnTo>
                  <a:pt x="1114098" y="707941"/>
                </a:lnTo>
                <a:lnTo>
                  <a:pt x="1123000" y="706986"/>
                </a:lnTo>
                <a:lnTo>
                  <a:pt x="1131903" y="706031"/>
                </a:lnTo>
                <a:lnTo>
                  <a:pt x="1140488" y="704758"/>
                </a:lnTo>
                <a:lnTo>
                  <a:pt x="1156067" y="701893"/>
                </a:lnTo>
                <a:lnTo>
                  <a:pt x="1170693" y="698391"/>
                </a:lnTo>
                <a:lnTo>
                  <a:pt x="1183728" y="694253"/>
                </a:lnTo>
                <a:lnTo>
                  <a:pt x="1190087" y="692343"/>
                </a:lnTo>
                <a:lnTo>
                  <a:pt x="1196128" y="690751"/>
                </a:lnTo>
                <a:lnTo>
                  <a:pt x="1208846" y="687568"/>
                </a:lnTo>
                <a:lnTo>
                  <a:pt x="1221882" y="685339"/>
                </a:lnTo>
                <a:lnTo>
                  <a:pt x="1235554" y="683748"/>
                </a:lnTo>
                <a:lnTo>
                  <a:pt x="1248590" y="682474"/>
                </a:lnTo>
                <a:lnTo>
                  <a:pt x="1261626" y="681838"/>
                </a:lnTo>
                <a:lnTo>
                  <a:pt x="1274662" y="681519"/>
                </a:lnTo>
                <a:lnTo>
                  <a:pt x="1287061" y="681519"/>
                </a:lnTo>
                <a:lnTo>
                  <a:pt x="1298508" y="681838"/>
                </a:lnTo>
                <a:lnTo>
                  <a:pt x="1309318" y="682156"/>
                </a:lnTo>
                <a:lnTo>
                  <a:pt x="1327441" y="683748"/>
                </a:lnTo>
                <a:lnTo>
                  <a:pt x="1340159" y="685021"/>
                </a:lnTo>
                <a:lnTo>
                  <a:pt x="1346200" y="685658"/>
                </a:lnTo>
                <a:lnTo>
                  <a:pt x="1340477" y="695526"/>
                </a:lnTo>
                <a:lnTo>
                  <a:pt x="1335390" y="705713"/>
                </a:lnTo>
                <a:lnTo>
                  <a:pt x="1329984" y="716218"/>
                </a:lnTo>
                <a:lnTo>
                  <a:pt x="1325533" y="726405"/>
                </a:lnTo>
                <a:lnTo>
                  <a:pt x="1320764" y="737228"/>
                </a:lnTo>
                <a:lnTo>
                  <a:pt x="1316313" y="748052"/>
                </a:lnTo>
                <a:lnTo>
                  <a:pt x="1312497" y="759194"/>
                </a:lnTo>
                <a:lnTo>
                  <a:pt x="1308682" y="770335"/>
                </a:lnTo>
                <a:lnTo>
                  <a:pt x="1305184" y="781477"/>
                </a:lnTo>
                <a:lnTo>
                  <a:pt x="1302005" y="792619"/>
                </a:lnTo>
                <a:lnTo>
                  <a:pt x="1298826" y="804079"/>
                </a:lnTo>
                <a:lnTo>
                  <a:pt x="1296600" y="815539"/>
                </a:lnTo>
                <a:lnTo>
                  <a:pt x="1294374" y="826681"/>
                </a:lnTo>
                <a:lnTo>
                  <a:pt x="1292467" y="837823"/>
                </a:lnTo>
                <a:lnTo>
                  <a:pt x="1290877" y="848965"/>
                </a:lnTo>
                <a:lnTo>
                  <a:pt x="1289287" y="860425"/>
                </a:lnTo>
                <a:lnTo>
                  <a:pt x="1286108" y="854695"/>
                </a:lnTo>
                <a:lnTo>
                  <a:pt x="1282928" y="849283"/>
                </a:lnTo>
                <a:lnTo>
                  <a:pt x="1279431" y="843872"/>
                </a:lnTo>
                <a:lnTo>
                  <a:pt x="1275615" y="839096"/>
                </a:lnTo>
                <a:lnTo>
                  <a:pt x="1271164" y="834321"/>
                </a:lnTo>
                <a:lnTo>
                  <a:pt x="1267031" y="830183"/>
                </a:lnTo>
                <a:lnTo>
                  <a:pt x="1262262" y="826045"/>
                </a:lnTo>
                <a:lnTo>
                  <a:pt x="1257492" y="821906"/>
                </a:lnTo>
                <a:lnTo>
                  <a:pt x="1252405" y="818086"/>
                </a:lnTo>
                <a:lnTo>
                  <a:pt x="1247000" y="814584"/>
                </a:lnTo>
                <a:lnTo>
                  <a:pt x="1241277" y="811401"/>
                </a:lnTo>
                <a:lnTo>
                  <a:pt x="1235554" y="808218"/>
                </a:lnTo>
                <a:lnTo>
                  <a:pt x="1229195" y="805353"/>
                </a:lnTo>
                <a:lnTo>
                  <a:pt x="1223154" y="802806"/>
                </a:lnTo>
                <a:lnTo>
                  <a:pt x="1209800" y="797394"/>
                </a:lnTo>
                <a:lnTo>
                  <a:pt x="1195493" y="793256"/>
                </a:lnTo>
                <a:lnTo>
                  <a:pt x="1179595" y="788799"/>
                </a:lnTo>
                <a:lnTo>
                  <a:pt x="1163380" y="784979"/>
                </a:lnTo>
                <a:lnTo>
                  <a:pt x="1145893" y="781477"/>
                </a:lnTo>
                <a:lnTo>
                  <a:pt x="1127134" y="778612"/>
                </a:lnTo>
                <a:lnTo>
                  <a:pt x="1107739" y="775429"/>
                </a:lnTo>
                <a:lnTo>
                  <a:pt x="1064816" y="769380"/>
                </a:lnTo>
                <a:lnTo>
                  <a:pt x="1053688" y="767470"/>
                </a:lnTo>
                <a:lnTo>
                  <a:pt x="1043513" y="764605"/>
                </a:lnTo>
                <a:lnTo>
                  <a:pt x="1033021" y="761422"/>
                </a:lnTo>
                <a:lnTo>
                  <a:pt x="1023483" y="757602"/>
                </a:lnTo>
                <a:lnTo>
                  <a:pt x="1013626" y="753464"/>
                </a:lnTo>
                <a:lnTo>
                  <a:pt x="1005042" y="748689"/>
                </a:lnTo>
                <a:lnTo>
                  <a:pt x="996457" y="743913"/>
                </a:lnTo>
                <a:lnTo>
                  <a:pt x="987873" y="738502"/>
                </a:lnTo>
                <a:lnTo>
                  <a:pt x="980242" y="732772"/>
                </a:lnTo>
                <a:lnTo>
                  <a:pt x="972611" y="726723"/>
                </a:lnTo>
                <a:lnTo>
                  <a:pt x="965616" y="720675"/>
                </a:lnTo>
                <a:lnTo>
                  <a:pt x="958621" y="714308"/>
                </a:lnTo>
                <a:lnTo>
                  <a:pt x="952262" y="707623"/>
                </a:lnTo>
                <a:lnTo>
                  <a:pt x="946539" y="700938"/>
                </a:lnTo>
                <a:lnTo>
                  <a:pt x="940498" y="694571"/>
                </a:lnTo>
                <a:lnTo>
                  <a:pt x="935093" y="687568"/>
                </a:lnTo>
                <a:lnTo>
                  <a:pt x="930324" y="680883"/>
                </a:lnTo>
                <a:lnTo>
                  <a:pt x="925555" y="674516"/>
                </a:lnTo>
                <a:lnTo>
                  <a:pt x="917606" y="662101"/>
                </a:lnTo>
                <a:lnTo>
                  <a:pt x="910611" y="650640"/>
                </a:lnTo>
                <a:lnTo>
                  <a:pt x="904888" y="640135"/>
                </a:lnTo>
                <a:lnTo>
                  <a:pt x="900755" y="631222"/>
                </a:lnTo>
                <a:lnTo>
                  <a:pt x="897575" y="624855"/>
                </a:lnTo>
                <a:lnTo>
                  <a:pt x="895350" y="619125"/>
                </a:lnTo>
                <a:close/>
                <a:moveTo>
                  <a:pt x="2499895" y="608013"/>
                </a:moveTo>
                <a:lnTo>
                  <a:pt x="2509427" y="608013"/>
                </a:lnTo>
                <a:lnTo>
                  <a:pt x="2518958" y="608330"/>
                </a:lnTo>
                <a:lnTo>
                  <a:pt x="2528490" y="609281"/>
                </a:lnTo>
                <a:lnTo>
                  <a:pt x="2537704" y="610233"/>
                </a:lnTo>
                <a:lnTo>
                  <a:pt x="2546600" y="611818"/>
                </a:lnTo>
                <a:lnTo>
                  <a:pt x="2555496" y="613721"/>
                </a:lnTo>
                <a:lnTo>
                  <a:pt x="2564075" y="615624"/>
                </a:lnTo>
                <a:lnTo>
                  <a:pt x="2572018" y="618160"/>
                </a:lnTo>
                <a:lnTo>
                  <a:pt x="2580278" y="620380"/>
                </a:lnTo>
                <a:lnTo>
                  <a:pt x="2587586" y="622917"/>
                </a:lnTo>
                <a:lnTo>
                  <a:pt x="2601565" y="628308"/>
                </a:lnTo>
                <a:lnTo>
                  <a:pt x="2613956" y="633381"/>
                </a:lnTo>
                <a:lnTo>
                  <a:pt x="2624759" y="638772"/>
                </a:lnTo>
                <a:lnTo>
                  <a:pt x="2633337" y="642894"/>
                </a:lnTo>
                <a:lnTo>
                  <a:pt x="2639374" y="646382"/>
                </a:lnTo>
                <a:lnTo>
                  <a:pt x="2644775" y="649870"/>
                </a:lnTo>
                <a:lnTo>
                  <a:pt x="2632384" y="646699"/>
                </a:lnTo>
                <a:lnTo>
                  <a:pt x="2620629" y="644163"/>
                </a:lnTo>
                <a:lnTo>
                  <a:pt x="2608555" y="642577"/>
                </a:lnTo>
                <a:lnTo>
                  <a:pt x="2596800" y="641309"/>
                </a:lnTo>
                <a:lnTo>
                  <a:pt x="2585044" y="640992"/>
                </a:lnTo>
                <a:lnTo>
                  <a:pt x="2573606" y="640992"/>
                </a:lnTo>
                <a:lnTo>
                  <a:pt x="2562486" y="641943"/>
                </a:lnTo>
                <a:lnTo>
                  <a:pt x="2551684" y="643211"/>
                </a:lnTo>
                <a:lnTo>
                  <a:pt x="2540881" y="644797"/>
                </a:lnTo>
                <a:lnTo>
                  <a:pt x="2530079" y="647334"/>
                </a:lnTo>
                <a:lnTo>
                  <a:pt x="2519594" y="649870"/>
                </a:lnTo>
                <a:lnTo>
                  <a:pt x="2509745" y="653042"/>
                </a:lnTo>
                <a:lnTo>
                  <a:pt x="2499895" y="656530"/>
                </a:lnTo>
                <a:lnTo>
                  <a:pt x="2490046" y="660335"/>
                </a:lnTo>
                <a:lnTo>
                  <a:pt x="2480832" y="664457"/>
                </a:lnTo>
                <a:lnTo>
                  <a:pt x="2471618" y="668897"/>
                </a:lnTo>
                <a:lnTo>
                  <a:pt x="2462722" y="673970"/>
                </a:lnTo>
                <a:lnTo>
                  <a:pt x="2454461" y="679044"/>
                </a:lnTo>
                <a:lnTo>
                  <a:pt x="2445883" y="684117"/>
                </a:lnTo>
                <a:lnTo>
                  <a:pt x="2437940" y="689825"/>
                </a:lnTo>
                <a:lnTo>
                  <a:pt x="2429997" y="695216"/>
                </a:lnTo>
                <a:lnTo>
                  <a:pt x="2422690" y="700924"/>
                </a:lnTo>
                <a:lnTo>
                  <a:pt x="2416017" y="706632"/>
                </a:lnTo>
                <a:lnTo>
                  <a:pt x="2409028" y="712340"/>
                </a:lnTo>
                <a:lnTo>
                  <a:pt x="2402356" y="718682"/>
                </a:lnTo>
                <a:lnTo>
                  <a:pt x="2396319" y="724389"/>
                </a:lnTo>
                <a:lnTo>
                  <a:pt x="2385199" y="736122"/>
                </a:lnTo>
                <a:lnTo>
                  <a:pt x="2375667" y="747855"/>
                </a:lnTo>
                <a:lnTo>
                  <a:pt x="2367406" y="758954"/>
                </a:lnTo>
                <a:lnTo>
                  <a:pt x="2363594" y="763710"/>
                </a:lnTo>
                <a:lnTo>
                  <a:pt x="2359781" y="768784"/>
                </a:lnTo>
                <a:lnTo>
                  <a:pt x="2350885" y="778931"/>
                </a:lnTo>
                <a:lnTo>
                  <a:pt x="2341671" y="788127"/>
                </a:lnTo>
                <a:lnTo>
                  <a:pt x="2332140" y="797323"/>
                </a:lnTo>
                <a:lnTo>
                  <a:pt x="2321973" y="806202"/>
                </a:lnTo>
                <a:lnTo>
                  <a:pt x="2311806" y="814129"/>
                </a:lnTo>
                <a:lnTo>
                  <a:pt x="2301639" y="821740"/>
                </a:lnTo>
                <a:lnTo>
                  <a:pt x="2291789" y="829033"/>
                </a:lnTo>
                <a:lnTo>
                  <a:pt x="2281940" y="835692"/>
                </a:lnTo>
                <a:lnTo>
                  <a:pt x="2272726" y="841400"/>
                </a:lnTo>
                <a:lnTo>
                  <a:pt x="2257476" y="851230"/>
                </a:lnTo>
                <a:lnTo>
                  <a:pt x="2246355" y="857572"/>
                </a:lnTo>
                <a:lnTo>
                  <a:pt x="2240954" y="860426"/>
                </a:lnTo>
                <a:lnTo>
                  <a:pt x="2239683" y="849010"/>
                </a:lnTo>
                <a:lnTo>
                  <a:pt x="2238095" y="837912"/>
                </a:lnTo>
                <a:lnTo>
                  <a:pt x="2236188" y="826813"/>
                </a:lnTo>
                <a:lnTo>
                  <a:pt x="2233964" y="815398"/>
                </a:lnTo>
                <a:lnTo>
                  <a:pt x="2231423" y="804299"/>
                </a:lnTo>
                <a:lnTo>
                  <a:pt x="2228563" y="792566"/>
                </a:lnTo>
                <a:lnTo>
                  <a:pt x="2225704" y="781468"/>
                </a:lnTo>
                <a:lnTo>
                  <a:pt x="2222209" y="770369"/>
                </a:lnTo>
                <a:lnTo>
                  <a:pt x="2218396" y="759271"/>
                </a:lnTo>
                <a:lnTo>
                  <a:pt x="2213948" y="748172"/>
                </a:lnTo>
                <a:lnTo>
                  <a:pt x="2209818" y="737391"/>
                </a:lnTo>
                <a:lnTo>
                  <a:pt x="2205052" y="726926"/>
                </a:lnTo>
                <a:lnTo>
                  <a:pt x="2200604" y="716779"/>
                </a:lnTo>
                <a:lnTo>
                  <a:pt x="2195203" y="706315"/>
                </a:lnTo>
                <a:lnTo>
                  <a:pt x="2190119" y="696167"/>
                </a:lnTo>
                <a:lnTo>
                  <a:pt x="2184400" y="686337"/>
                </a:lnTo>
                <a:lnTo>
                  <a:pt x="2190437" y="688874"/>
                </a:lnTo>
                <a:lnTo>
                  <a:pt x="2196474" y="691728"/>
                </a:lnTo>
                <a:lnTo>
                  <a:pt x="2202510" y="693631"/>
                </a:lnTo>
                <a:lnTo>
                  <a:pt x="2208229" y="695216"/>
                </a:lnTo>
                <a:lnTo>
                  <a:pt x="2214266" y="696802"/>
                </a:lnTo>
                <a:lnTo>
                  <a:pt x="2220620" y="697436"/>
                </a:lnTo>
                <a:lnTo>
                  <a:pt x="2226657" y="698070"/>
                </a:lnTo>
                <a:lnTo>
                  <a:pt x="2233011" y="698704"/>
                </a:lnTo>
                <a:lnTo>
                  <a:pt x="2239366" y="698704"/>
                </a:lnTo>
                <a:lnTo>
                  <a:pt x="2245402" y="698070"/>
                </a:lnTo>
                <a:lnTo>
                  <a:pt x="2252074" y="697753"/>
                </a:lnTo>
                <a:lnTo>
                  <a:pt x="2258747" y="696802"/>
                </a:lnTo>
                <a:lnTo>
                  <a:pt x="2265101" y="695533"/>
                </a:lnTo>
                <a:lnTo>
                  <a:pt x="2272091" y="693948"/>
                </a:lnTo>
                <a:lnTo>
                  <a:pt x="2286070" y="690460"/>
                </a:lnTo>
                <a:lnTo>
                  <a:pt x="2300050" y="685703"/>
                </a:lnTo>
                <a:lnTo>
                  <a:pt x="2315301" y="679678"/>
                </a:lnTo>
                <a:lnTo>
                  <a:pt x="2330551" y="673336"/>
                </a:lnTo>
                <a:lnTo>
                  <a:pt x="2346755" y="665726"/>
                </a:lnTo>
                <a:lnTo>
                  <a:pt x="2363594" y="657481"/>
                </a:lnTo>
                <a:lnTo>
                  <a:pt x="2381704" y="648285"/>
                </a:lnTo>
                <a:lnTo>
                  <a:pt x="2419512" y="628308"/>
                </a:lnTo>
                <a:lnTo>
                  <a:pt x="2429679" y="623234"/>
                </a:lnTo>
                <a:lnTo>
                  <a:pt x="2439846" y="619429"/>
                </a:lnTo>
                <a:lnTo>
                  <a:pt x="2449696" y="615941"/>
                </a:lnTo>
                <a:lnTo>
                  <a:pt x="2459863" y="613087"/>
                </a:lnTo>
                <a:lnTo>
                  <a:pt x="2469712" y="611184"/>
                </a:lnTo>
                <a:lnTo>
                  <a:pt x="2480197" y="609599"/>
                </a:lnTo>
                <a:lnTo>
                  <a:pt x="2489728" y="608330"/>
                </a:lnTo>
                <a:lnTo>
                  <a:pt x="2499895" y="608013"/>
                </a:lnTo>
                <a:close/>
                <a:moveTo>
                  <a:pt x="1756573" y="481013"/>
                </a:moveTo>
                <a:lnTo>
                  <a:pt x="1767681" y="481013"/>
                </a:lnTo>
                <a:lnTo>
                  <a:pt x="1778790" y="481013"/>
                </a:lnTo>
                <a:lnTo>
                  <a:pt x="1789898" y="481648"/>
                </a:lnTo>
                <a:lnTo>
                  <a:pt x="1801007" y="481966"/>
                </a:lnTo>
                <a:lnTo>
                  <a:pt x="1811798" y="483236"/>
                </a:lnTo>
                <a:lnTo>
                  <a:pt x="1822906" y="484507"/>
                </a:lnTo>
                <a:lnTo>
                  <a:pt x="1833697" y="486095"/>
                </a:lnTo>
                <a:lnTo>
                  <a:pt x="1844488" y="488001"/>
                </a:lnTo>
                <a:lnTo>
                  <a:pt x="1855279" y="489906"/>
                </a:lnTo>
                <a:lnTo>
                  <a:pt x="1865753" y="492130"/>
                </a:lnTo>
                <a:lnTo>
                  <a:pt x="1875910" y="494671"/>
                </a:lnTo>
                <a:lnTo>
                  <a:pt x="1886383" y="497529"/>
                </a:lnTo>
                <a:lnTo>
                  <a:pt x="1896857" y="500705"/>
                </a:lnTo>
                <a:lnTo>
                  <a:pt x="1906696" y="503564"/>
                </a:lnTo>
                <a:lnTo>
                  <a:pt x="1916852" y="507375"/>
                </a:lnTo>
                <a:lnTo>
                  <a:pt x="1926691" y="510869"/>
                </a:lnTo>
                <a:lnTo>
                  <a:pt x="1936847" y="515316"/>
                </a:lnTo>
                <a:lnTo>
                  <a:pt x="1946369" y="519445"/>
                </a:lnTo>
                <a:lnTo>
                  <a:pt x="1955891" y="523574"/>
                </a:lnTo>
                <a:lnTo>
                  <a:pt x="1965095" y="528656"/>
                </a:lnTo>
                <a:lnTo>
                  <a:pt x="1974299" y="533102"/>
                </a:lnTo>
                <a:lnTo>
                  <a:pt x="1983503" y="538502"/>
                </a:lnTo>
                <a:lnTo>
                  <a:pt x="1992707" y="543901"/>
                </a:lnTo>
                <a:lnTo>
                  <a:pt x="2001594" y="549301"/>
                </a:lnTo>
                <a:lnTo>
                  <a:pt x="2010481" y="555018"/>
                </a:lnTo>
                <a:lnTo>
                  <a:pt x="2019050" y="561052"/>
                </a:lnTo>
                <a:lnTo>
                  <a:pt x="2027302" y="567405"/>
                </a:lnTo>
                <a:lnTo>
                  <a:pt x="2035554" y="573757"/>
                </a:lnTo>
                <a:lnTo>
                  <a:pt x="2043806" y="580109"/>
                </a:lnTo>
                <a:lnTo>
                  <a:pt x="2051741" y="587097"/>
                </a:lnTo>
                <a:lnTo>
                  <a:pt x="2059675" y="594084"/>
                </a:lnTo>
                <a:lnTo>
                  <a:pt x="2066975" y="600754"/>
                </a:lnTo>
                <a:lnTo>
                  <a:pt x="2074592" y="608060"/>
                </a:lnTo>
                <a:lnTo>
                  <a:pt x="2081892" y="615365"/>
                </a:lnTo>
                <a:lnTo>
                  <a:pt x="2088874" y="623305"/>
                </a:lnTo>
                <a:lnTo>
                  <a:pt x="2095857" y="630928"/>
                </a:lnTo>
                <a:lnTo>
                  <a:pt x="2102839" y="638868"/>
                </a:lnTo>
                <a:lnTo>
                  <a:pt x="2109187" y="647126"/>
                </a:lnTo>
                <a:lnTo>
                  <a:pt x="2115535" y="655384"/>
                </a:lnTo>
                <a:lnTo>
                  <a:pt x="2121565" y="663960"/>
                </a:lnTo>
                <a:lnTo>
                  <a:pt x="2127595" y="672536"/>
                </a:lnTo>
                <a:lnTo>
                  <a:pt x="2133308" y="681111"/>
                </a:lnTo>
                <a:lnTo>
                  <a:pt x="2138704" y="690005"/>
                </a:lnTo>
                <a:lnTo>
                  <a:pt x="2144099" y="698898"/>
                </a:lnTo>
                <a:lnTo>
                  <a:pt x="2149177" y="708109"/>
                </a:lnTo>
                <a:lnTo>
                  <a:pt x="2154256" y="717320"/>
                </a:lnTo>
                <a:lnTo>
                  <a:pt x="2158699" y="726848"/>
                </a:lnTo>
                <a:lnTo>
                  <a:pt x="2163460" y="736694"/>
                </a:lnTo>
                <a:lnTo>
                  <a:pt x="2167586" y="746223"/>
                </a:lnTo>
                <a:lnTo>
                  <a:pt x="2171394" y="756069"/>
                </a:lnTo>
                <a:lnTo>
                  <a:pt x="2175203" y="765915"/>
                </a:lnTo>
                <a:lnTo>
                  <a:pt x="2178694" y="775761"/>
                </a:lnTo>
                <a:lnTo>
                  <a:pt x="2182185" y="786242"/>
                </a:lnTo>
                <a:lnTo>
                  <a:pt x="2185359" y="796724"/>
                </a:lnTo>
                <a:lnTo>
                  <a:pt x="2187898" y="806570"/>
                </a:lnTo>
                <a:lnTo>
                  <a:pt x="2190755" y="817369"/>
                </a:lnTo>
                <a:lnTo>
                  <a:pt x="2192976" y="827850"/>
                </a:lnTo>
                <a:lnTo>
                  <a:pt x="2194881" y="838649"/>
                </a:lnTo>
                <a:lnTo>
                  <a:pt x="2196785" y="849130"/>
                </a:lnTo>
                <a:lnTo>
                  <a:pt x="2198372" y="859929"/>
                </a:lnTo>
                <a:lnTo>
                  <a:pt x="2199642" y="870728"/>
                </a:lnTo>
                <a:lnTo>
                  <a:pt x="2200276" y="881845"/>
                </a:lnTo>
                <a:lnTo>
                  <a:pt x="2200911" y="892961"/>
                </a:lnTo>
                <a:lnTo>
                  <a:pt x="2201546" y="904078"/>
                </a:lnTo>
                <a:lnTo>
                  <a:pt x="2201863" y="915512"/>
                </a:lnTo>
                <a:lnTo>
                  <a:pt x="2201546" y="926629"/>
                </a:lnTo>
                <a:lnTo>
                  <a:pt x="2200911" y="937745"/>
                </a:lnTo>
                <a:lnTo>
                  <a:pt x="2200276" y="948862"/>
                </a:lnTo>
                <a:lnTo>
                  <a:pt x="2199642" y="959661"/>
                </a:lnTo>
                <a:lnTo>
                  <a:pt x="2198372" y="970777"/>
                </a:lnTo>
                <a:lnTo>
                  <a:pt x="2196785" y="981576"/>
                </a:lnTo>
                <a:lnTo>
                  <a:pt x="2194881" y="992375"/>
                </a:lnTo>
                <a:lnTo>
                  <a:pt x="2192976" y="1002539"/>
                </a:lnTo>
                <a:lnTo>
                  <a:pt x="2190755" y="1013338"/>
                </a:lnTo>
                <a:lnTo>
                  <a:pt x="2187898" y="1023819"/>
                </a:lnTo>
                <a:lnTo>
                  <a:pt x="2185359" y="1034301"/>
                </a:lnTo>
                <a:lnTo>
                  <a:pt x="2182185" y="1044464"/>
                </a:lnTo>
                <a:lnTo>
                  <a:pt x="2178694" y="1054628"/>
                </a:lnTo>
                <a:lnTo>
                  <a:pt x="2175203" y="1064474"/>
                </a:lnTo>
                <a:lnTo>
                  <a:pt x="2171394" y="1074638"/>
                </a:lnTo>
                <a:lnTo>
                  <a:pt x="2167586" y="1084166"/>
                </a:lnTo>
                <a:lnTo>
                  <a:pt x="2163460" y="1094013"/>
                </a:lnTo>
                <a:lnTo>
                  <a:pt x="2158699" y="1103223"/>
                </a:lnTo>
                <a:lnTo>
                  <a:pt x="2154256" y="1113070"/>
                </a:lnTo>
                <a:lnTo>
                  <a:pt x="2149177" y="1122280"/>
                </a:lnTo>
                <a:lnTo>
                  <a:pt x="2144099" y="1131491"/>
                </a:lnTo>
                <a:lnTo>
                  <a:pt x="2138704" y="1140385"/>
                </a:lnTo>
                <a:lnTo>
                  <a:pt x="2133308" y="1149595"/>
                </a:lnTo>
                <a:lnTo>
                  <a:pt x="2127595" y="1157853"/>
                </a:lnTo>
                <a:lnTo>
                  <a:pt x="2121565" y="1166747"/>
                </a:lnTo>
                <a:lnTo>
                  <a:pt x="2115535" y="1175322"/>
                </a:lnTo>
                <a:lnTo>
                  <a:pt x="2109187" y="1183263"/>
                </a:lnTo>
                <a:lnTo>
                  <a:pt x="2102839" y="1191521"/>
                </a:lnTo>
                <a:lnTo>
                  <a:pt x="2095857" y="1199461"/>
                </a:lnTo>
                <a:lnTo>
                  <a:pt x="2088874" y="1207084"/>
                </a:lnTo>
                <a:lnTo>
                  <a:pt x="2081892" y="1215024"/>
                </a:lnTo>
                <a:lnTo>
                  <a:pt x="2074592" y="1222330"/>
                </a:lnTo>
                <a:lnTo>
                  <a:pt x="2066975" y="1229635"/>
                </a:lnTo>
                <a:lnTo>
                  <a:pt x="2059675" y="1236940"/>
                </a:lnTo>
                <a:lnTo>
                  <a:pt x="2051741" y="1243610"/>
                </a:lnTo>
                <a:lnTo>
                  <a:pt x="2043806" y="1250280"/>
                </a:lnTo>
                <a:lnTo>
                  <a:pt x="2035554" y="1256632"/>
                </a:lnTo>
                <a:lnTo>
                  <a:pt x="2027302" y="1263302"/>
                </a:lnTo>
                <a:lnTo>
                  <a:pt x="2019050" y="1269337"/>
                </a:lnTo>
                <a:lnTo>
                  <a:pt x="2010481" y="1275371"/>
                </a:lnTo>
                <a:lnTo>
                  <a:pt x="2001594" y="1281089"/>
                </a:lnTo>
                <a:lnTo>
                  <a:pt x="1992707" y="1286806"/>
                </a:lnTo>
                <a:lnTo>
                  <a:pt x="1983503" y="1292205"/>
                </a:lnTo>
                <a:lnTo>
                  <a:pt x="1974299" y="1297287"/>
                </a:lnTo>
                <a:lnTo>
                  <a:pt x="1965095" y="1302051"/>
                </a:lnTo>
                <a:lnTo>
                  <a:pt x="1955891" y="1306816"/>
                </a:lnTo>
                <a:lnTo>
                  <a:pt x="1946369" y="1311262"/>
                </a:lnTo>
                <a:lnTo>
                  <a:pt x="1936847" y="1315709"/>
                </a:lnTo>
                <a:lnTo>
                  <a:pt x="1926691" y="1319520"/>
                </a:lnTo>
                <a:lnTo>
                  <a:pt x="1916852" y="1323332"/>
                </a:lnTo>
                <a:lnTo>
                  <a:pt x="1906696" y="1326825"/>
                </a:lnTo>
                <a:lnTo>
                  <a:pt x="1896857" y="1330319"/>
                </a:lnTo>
                <a:lnTo>
                  <a:pt x="1886383" y="1332860"/>
                </a:lnTo>
                <a:lnTo>
                  <a:pt x="1875910" y="1336036"/>
                </a:lnTo>
                <a:lnTo>
                  <a:pt x="1865753" y="1338260"/>
                </a:lnTo>
                <a:lnTo>
                  <a:pt x="1855279" y="1340483"/>
                </a:lnTo>
                <a:lnTo>
                  <a:pt x="1844488" y="1343024"/>
                </a:lnTo>
                <a:lnTo>
                  <a:pt x="1833697" y="1344294"/>
                </a:lnTo>
                <a:lnTo>
                  <a:pt x="1822906" y="1345882"/>
                </a:lnTo>
                <a:lnTo>
                  <a:pt x="1811798" y="1347470"/>
                </a:lnTo>
                <a:lnTo>
                  <a:pt x="1801007" y="1348423"/>
                </a:lnTo>
                <a:lnTo>
                  <a:pt x="1789898" y="1349058"/>
                </a:lnTo>
                <a:lnTo>
                  <a:pt x="1778790" y="1349376"/>
                </a:lnTo>
                <a:lnTo>
                  <a:pt x="1767681" y="1349376"/>
                </a:lnTo>
                <a:lnTo>
                  <a:pt x="1756573" y="1349376"/>
                </a:lnTo>
                <a:lnTo>
                  <a:pt x="1745464" y="1349058"/>
                </a:lnTo>
                <a:lnTo>
                  <a:pt x="1734356" y="1348423"/>
                </a:lnTo>
                <a:lnTo>
                  <a:pt x="1723247" y="1347470"/>
                </a:lnTo>
                <a:lnTo>
                  <a:pt x="1712456" y="1345882"/>
                </a:lnTo>
                <a:lnTo>
                  <a:pt x="1701665" y="1344294"/>
                </a:lnTo>
                <a:lnTo>
                  <a:pt x="1690874" y="1343024"/>
                </a:lnTo>
                <a:lnTo>
                  <a:pt x="1680083" y="1340483"/>
                </a:lnTo>
                <a:lnTo>
                  <a:pt x="1669610" y="1338260"/>
                </a:lnTo>
                <a:lnTo>
                  <a:pt x="1659453" y="1336036"/>
                </a:lnTo>
                <a:lnTo>
                  <a:pt x="1648980" y="1332860"/>
                </a:lnTo>
                <a:lnTo>
                  <a:pt x="1638506" y="1330319"/>
                </a:lnTo>
                <a:lnTo>
                  <a:pt x="1628667" y="1326825"/>
                </a:lnTo>
                <a:lnTo>
                  <a:pt x="1618511" y="1323332"/>
                </a:lnTo>
                <a:lnTo>
                  <a:pt x="1608672" y="1319520"/>
                </a:lnTo>
                <a:lnTo>
                  <a:pt x="1598516" y="1315709"/>
                </a:lnTo>
                <a:lnTo>
                  <a:pt x="1588994" y="1311262"/>
                </a:lnTo>
                <a:lnTo>
                  <a:pt x="1579472" y="1306816"/>
                </a:lnTo>
                <a:lnTo>
                  <a:pt x="1570268" y="1302051"/>
                </a:lnTo>
                <a:lnTo>
                  <a:pt x="1561064" y="1297287"/>
                </a:lnTo>
                <a:lnTo>
                  <a:pt x="1551860" y="1292205"/>
                </a:lnTo>
                <a:lnTo>
                  <a:pt x="1542656" y="1286806"/>
                </a:lnTo>
                <a:lnTo>
                  <a:pt x="1533769" y="1281089"/>
                </a:lnTo>
                <a:lnTo>
                  <a:pt x="1524882" y="1275371"/>
                </a:lnTo>
                <a:lnTo>
                  <a:pt x="1516313" y="1269337"/>
                </a:lnTo>
                <a:lnTo>
                  <a:pt x="1508061" y="1263302"/>
                </a:lnTo>
                <a:lnTo>
                  <a:pt x="1499809" y="1256632"/>
                </a:lnTo>
                <a:lnTo>
                  <a:pt x="1491557" y="1250280"/>
                </a:lnTo>
                <a:lnTo>
                  <a:pt x="1483940" y="1243610"/>
                </a:lnTo>
                <a:lnTo>
                  <a:pt x="1475688" y="1236940"/>
                </a:lnTo>
                <a:lnTo>
                  <a:pt x="1468388" y="1229635"/>
                </a:lnTo>
                <a:lnTo>
                  <a:pt x="1460771" y="1222330"/>
                </a:lnTo>
                <a:lnTo>
                  <a:pt x="1453471" y="1215024"/>
                </a:lnTo>
                <a:lnTo>
                  <a:pt x="1446489" y="1207084"/>
                </a:lnTo>
                <a:lnTo>
                  <a:pt x="1439506" y="1199461"/>
                </a:lnTo>
                <a:lnTo>
                  <a:pt x="1432841" y="1191521"/>
                </a:lnTo>
                <a:lnTo>
                  <a:pt x="1426176" y="1183263"/>
                </a:lnTo>
                <a:lnTo>
                  <a:pt x="1420146" y="1175322"/>
                </a:lnTo>
                <a:lnTo>
                  <a:pt x="1413798" y="1166747"/>
                </a:lnTo>
                <a:lnTo>
                  <a:pt x="1407768" y="1157853"/>
                </a:lnTo>
                <a:lnTo>
                  <a:pt x="1402055" y="1149595"/>
                </a:lnTo>
                <a:lnTo>
                  <a:pt x="1396659" y="1140385"/>
                </a:lnTo>
                <a:lnTo>
                  <a:pt x="1391264" y="1131491"/>
                </a:lnTo>
                <a:lnTo>
                  <a:pt x="1386186" y="1122280"/>
                </a:lnTo>
                <a:lnTo>
                  <a:pt x="1381107" y="1113070"/>
                </a:lnTo>
                <a:lnTo>
                  <a:pt x="1376664" y="1103223"/>
                </a:lnTo>
                <a:lnTo>
                  <a:pt x="1371903" y="1094013"/>
                </a:lnTo>
                <a:lnTo>
                  <a:pt x="1367777" y="1084166"/>
                </a:lnTo>
                <a:lnTo>
                  <a:pt x="1363969" y="1074638"/>
                </a:lnTo>
                <a:lnTo>
                  <a:pt x="1360160" y="1064474"/>
                </a:lnTo>
                <a:lnTo>
                  <a:pt x="1356669" y="1054628"/>
                </a:lnTo>
                <a:lnTo>
                  <a:pt x="1353178" y="1044464"/>
                </a:lnTo>
                <a:lnTo>
                  <a:pt x="1350004" y="1034301"/>
                </a:lnTo>
                <a:lnTo>
                  <a:pt x="1347465" y="1023819"/>
                </a:lnTo>
                <a:lnTo>
                  <a:pt x="1344608" y="1013338"/>
                </a:lnTo>
                <a:lnTo>
                  <a:pt x="1342387" y="1002539"/>
                </a:lnTo>
                <a:lnTo>
                  <a:pt x="1340482" y="992375"/>
                </a:lnTo>
                <a:lnTo>
                  <a:pt x="1338578" y="981576"/>
                </a:lnTo>
                <a:lnTo>
                  <a:pt x="1337308" y="970777"/>
                </a:lnTo>
                <a:lnTo>
                  <a:pt x="1336039" y="959661"/>
                </a:lnTo>
                <a:lnTo>
                  <a:pt x="1335087" y="948862"/>
                </a:lnTo>
                <a:lnTo>
                  <a:pt x="1334452" y="937745"/>
                </a:lnTo>
                <a:lnTo>
                  <a:pt x="1333817" y="926629"/>
                </a:lnTo>
                <a:lnTo>
                  <a:pt x="1333500" y="915512"/>
                </a:lnTo>
                <a:lnTo>
                  <a:pt x="1333817" y="904078"/>
                </a:lnTo>
                <a:lnTo>
                  <a:pt x="1334452" y="892961"/>
                </a:lnTo>
                <a:lnTo>
                  <a:pt x="1335087" y="881845"/>
                </a:lnTo>
                <a:lnTo>
                  <a:pt x="1336039" y="870728"/>
                </a:lnTo>
                <a:lnTo>
                  <a:pt x="1337308" y="859929"/>
                </a:lnTo>
                <a:lnTo>
                  <a:pt x="1338578" y="849130"/>
                </a:lnTo>
                <a:lnTo>
                  <a:pt x="1340482" y="838649"/>
                </a:lnTo>
                <a:lnTo>
                  <a:pt x="1342387" y="827850"/>
                </a:lnTo>
                <a:lnTo>
                  <a:pt x="1344608" y="817369"/>
                </a:lnTo>
                <a:lnTo>
                  <a:pt x="1347465" y="806570"/>
                </a:lnTo>
                <a:lnTo>
                  <a:pt x="1350004" y="796724"/>
                </a:lnTo>
                <a:lnTo>
                  <a:pt x="1353178" y="786242"/>
                </a:lnTo>
                <a:lnTo>
                  <a:pt x="1356669" y="775761"/>
                </a:lnTo>
                <a:lnTo>
                  <a:pt x="1360160" y="765915"/>
                </a:lnTo>
                <a:lnTo>
                  <a:pt x="1363969" y="756069"/>
                </a:lnTo>
                <a:lnTo>
                  <a:pt x="1367777" y="746223"/>
                </a:lnTo>
                <a:lnTo>
                  <a:pt x="1371903" y="736694"/>
                </a:lnTo>
                <a:lnTo>
                  <a:pt x="1376664" y="726848"/>
                </a:lnTo>
                <a:lnTo>
                  <a:pt x="1381107" y="717320"/>
                </a:lnTo>
                <a:lnTo>
                  <a:pt x="1386186" y="708109"/>
                </a:lnTo>
                <a:lnTo>
                  <a:pt x="1391264" y="698898"/>
                </a:lnTo>
                <a:lnTo>
                  <a:pt x="1396659" y="690005"/>
                </a:lnTo>
                <a:lnTo>
                  <a:pt x="1402055" y="681111"/>
                </a:lnTo>
                <a:lnTo>
                  <a:pt x="1407768" y="672536"/>
                </a:lnTo>
                <a:lnTo>
                  <a:pt x="1413798" y="663960"/>
                </a:lnTo>
                <a:lnTo>
                  <a:pt x="1420146" y="655384"/>
                </a:lnTo>
                <a:lnTo>
                  <a:pt x="1426176" y="647126"/>
                </a:lnTo>
                <a:lnTo>
                  <a:pt x="1432841" y="638868"/>
                </a:lnTo>
                <a:lnTo>
                  <a:pt x="1439506" y="630928"/>
                </a:lnTo>
                <a:lnTo>
                  <a:pt x="1446489" y="623305"/>
                </a:lnTo>
                <a:lnTo>
                  <a:pt x="1453471" y="615365"/>
                </a:lnTo>
                <a:lnTo>
                  <a:pt x="1460771" y="608060"/>
                </a:lnTo>
                <a:lnTo>
                  <a:pt x="1468388" y="600754"/>
                </a:lnTo>
                <a:lnTo>
                  <a:pt x="1475688" y="594084"/>
                </a:lnTo>
                <a:lnTo>
                  <a:pt x="1483940" y="587097"/>
                </a:lnTo>
                <a:lnTo>
                  <a:pt x="1491557" y="580109"/>
                </a:lnTo>
                <a:lnTo>
                  <a:pt x="1499809" y="573757"/>
                </a:lnTo>
                <a:lnTo>
                  <a:pt x="1508061" y="567405"/>
                </a:lnTo>
                <a:lnTo>
                  <a:pt x="1516313" y="561052"/>
                </a:lnTo>
                <a:lnTo>
                  <a:pt x="1524882" y="555018"/>
                </a:lnTo>
                <a:lnTo>
                  <a:pt x="1533769" y="549301"/>
                </a:lnTo>
                <a:lnTo>
                  <a:pt x="1542656" y="543901"/>
                </a:lnTo>
                <a:lnTo>
                  <a:pt x="1551860" y="538502"/>
                </a:lnTo>
                <a:lnTo>
                  <a:pt x="1561064" y="533102"/>
                </a:lnTo>
                <a:lnTo>
                  <a:pt x="1570268" y="528656"/>
                </a:lnTo>
                <a:lnTo>
                  <a:pt x="1579472" y="523574"/>
                </a:lnTo>
                <a:lnTo>
                  <a:pt x="1588994" y="519445"/>
                </a:lnTo>
                <a:lnTo>
                  <a:pt x="1598516" y="515316"/>
                </a:lnTo>
                <a:lnTo>
                  <a:pt x="1608672" y="510869"/>
                </a:lnTo>
                <a:lnTo>
                  <a:pt x="1618511" y="507375"/>
                </a:lnTo>
                <a:lnTo>
                  <a:pt x="1628667" y="503564"/>
                </a:lnTo>
                <a:lnTo>
                  <a:pt x="1638506" y="500705"/>
                </a:lnTo>
                <a:lnTo>
                  <a:pt x="1648980" y="497529"/>
                </a:lnTo>
                <a:lnTo>
                  <a:pt x="1659453" y="494671"/>
                </a:lnTo>
                <a:lnTo>
                  <a:pt x="1669610" y="492130"/>
                </a:lnTo>
                <a:lnTo>
                  <a:pt x="1680083" y="489906"/>
                </a:lnTo>
                <a:lnTo>
                  <a:pt x="1690874" y="488001"/>
                </a:lnTo>
                <a:lnTo>
                  <a:pt x="1701665" y="486095"/>
                </a:lnTo>
                <a:lnTo>
                  <a:pt x="1712456" y="484507"/>
                </a:lnTo>
                <a:lnTo>
                  <a:pt x="1723247" y="483236"/>
                </a:lnTo>
                <a:lnTo>
                  <a:pt x="1734356" y="481966"/>
                </a:lnTo>
                <a:lnTo>
                  <a:pt x="1745464" y="481648"/>
                </a:lnTo>
                <a:lnTo>
                  <a:pt x="1756573" y="481013"/>
                </a:lnTo>
                <a:close/>
                <a:moveTo>
                  <a:pt x="2410665" y="312738"/>
                </a:moveTo>
                <a:lnTo>
                  <a:pt x="2424031" y="312738"/>
                </a:lnTo>
                <a:lnTo>
                  <a:pt x="2436125" y="313055"/>
                </a:lnTo>
                <a:lnTo>
                  <a:pt x="2445672" y="313372"/>
                </a:lnTo>
                <a:lnTo>
                  <a:pt x="2452673" y="314007"/>
                </a:lnTo>
                <a:lnTo>
                  <a:pt x="2459038" y="314959"/>
                </a:lnTo>
                <a:lnTo>
                  <a:pt x="2446627" y="317179"/>
                </a:lnTo>
                <a:lnTo>
                  <a:pt x="2434533" y="320034"/>
                </a:lnTo>
                <a:lnTo>
                  <a:pt x="2423076" y="322889"/>
                </a:lnTo>
                <a:lnTo>
                  <a:pt x="2411938" y="326696"/>
                </a:lnTo>
                <a:lnTo>
                  <a:pt x="2401117" y="331137"/>
                </a:lnTo>
                <a:lnTo>
                  <a:pt x="2390615" y="335895"/>
                </a:lnTo>
                <a:lnTo>
                  <a:pt x="2380750" y="340971"/>
                </a:lnTo>
                <a:lnTo>
                  <a:pt x="2370884" y="346680"/>
                </a:lnTo>
                <a:lnTo>
                  <a:pt x="2361655" y="353025"/>
                </a:lnTo>
                <a:lnTo>
                  <a:pt x="2353381" y="359052"/>
                </a:lnTo>
                <a:lnTo>
                  <a:pt x="2344788" y="365714"/>
                </a:lnTo>
                <a:lnTo>
                  <a:pt x="2336832" y="373010"/>
                </a:lnTo>
                <a:lnTo>
                  <a:pt x="2328876" y="379671"/>
                </a:lnTo>
                <a:lnTo>
                  <a:pt x="2321556" y="387602"/>
                </a:lnTo>
                <a:lnTo>
                  <a:pt x="2315191" y="395215"/>
                </a:lnTo>
                <a:lnTo>
                  <a:pt x="2308508" y="402828"/>
                </a:lnTo>
                <a:lnTo>
                  <a:pt x="2302461" y="411076"/>
                </a:lnTo>
                <a:lnTo>
                  <a:pt x="2296733" y="419007"/>
                </a:lnTo>
                <a:lnTo>
                  <a:pt x="2291323" y="426937"/>
                </a:lnTo>
                <a:lnTo>
                  <a:pt x="2285912" y="435502"/>
                </a:lnTo>
                <a:lnTo>
                  <a:pt x="2281139" y="443432"/>
                </a:lnTo>
                <a:lnTo>
                  <a:pt x="2276683" y="451680"/>
                </a:lnTo>
                <a:lnTo>
                  <a:pt x="2272864" y="459928"/>
                </a:lnTo>
                <a:lnTo>
                  <a:pt x="2268727" y="468175"/>
                </a:lnTo>
                <a:lnTo>
                  <a:pt x="2265545" y="476106"/>
                </a:lnTo>
                <a:lnTo>
                  <a:pt x="2262362" y="483719"/>
                </a:lnTo>
                <a:lnTo>
                  <a:pt x="2256952" y="499263"/>
                </a:lnTo>
                <a:lnTo>
                  <a:pt x="2252815" y="513855"/>
                </a:lnTo>
                <a:lnTo>
                  <a:pt x="2249632" y="527178"/>
                </a:lnTo>
                <a:lnTo>
                  <a:pt x="2248041" y="533523"/>
                </a:lnTo>
                <a:lnTo>
                  <a:pt x="2246450" y="539550"/>
                </a:lnTo>
                <a:lnTo>
                  <a:pt x="2242631" y="551921"/>
                </a:lnTo>
                <a:lnTo>
                  <a:pt x="2238176" y="564610"/>
                </a:lnTo>
                <a:lnTo>
                  <a:pt x="2233084" y="576665"/>
                </a:lnTo>
                <a:lnTo>
                  <a:pt x="2227355" y="588719"/>
                </a:lnTo>
                <a:lnTo>
                  <a:pt x="2221627" y="600456"/>
                </a:lnTo>
                <a:lnTo>
                  <a:pt x="2215262" y="611876"/>
                </a:lnTo>
                <a:lnTo>
                  <a:pt x="2209215" y="622027"/>
                </a:lnTo>
                <a:lnTo>
                  <a:pt x="2203169" y="632178"/>
                </a:lnTo>
                <a:lnTo>
                  <a:pt x="2197122" y="641377"/>
                </a:lnTo>
                <a:lnTo>
                  <a:pt x="2186938" y="656287"/>
                </a:lnTo>
                <a:lnTo>
                  <a:pt x="2178982" y="666755"/>
                </a:lnTo>
                <a:lnTo>
                  <a:pt x="2175799" y="671513"/>
                </a:lnTo>
                <a:lnTo>
                  <a:pt x="2169753" y="661679"/>
                </a:lnTo>
                <a:lnTo>
                  <a:pt x="2163706" y="652163"/>
                </a:lnTo>
                <a:lnTo>
                  <a:pt x="2157023" y="642329"/>
                </a:lnTo>
                <a:lnTo>
                  <a:pt x="2150658" y="633130"/>
                </a:lnTo>
                <a:lnTo>
                  <a:pt x="2143657" y="623613"/>
                </a:lnTo>
                <a:lnTo>
                  <a:pt x="2136337" y="614414"/>
                </a:lnTo>
                <a:lnTo>
                  <a:pt x="2129017" y="605531"/>
                </a:lnTo>
                <a:lnTo>
                  <a:pt x="2121379" y="596649"/>
                </a:lnTo>
                <a:lnTo>
                  <a:pt x="2113105" y="588402"/>
                </a:lnTo>
                <a:lnTo>
                  <a:pt x="2105149" y="579837"/>
                </a:lnTo>
                <a:lnTo>
                  <a:pt x="2096556" y="571906"/>
                </a:lnTo>
                <a:lnTo>
                  <a:pt x="2088282" y="563976"/>
                </a:lnTo>
                <a:lnTo>
                  <a:pt x="2079689" y="556362"/>
                </a:lnTo>
                <a:lnTo>
                  <a:pt x="2070778" y="549066"/>
                </a:lnTo>
                <a:lnTo>
                  <a:pt x="2061549" y="542088"/>
                </a:lnTo>
                <a:lnTo>
                  <a:pt x="2052638" y="535426"/>
                </a:lnTo>
                <a:lnTo>
                  <a:pt x="2059321" y="535426"/>
                </a:lnTo>
                <a:lnTo>
                  <a:pt x="2066005" y="535426"/>
                </a:lnTo>
                <a:lnTo>
                  <a:pt x="2072051" y="534474"/>
                </a:lnTo>
                <a:lnTo>
                  <a:pt x="2078098" y="533840"/>
                </a:lnTo>
                <a:lnTo>
                  <a:pt x="2084463" y="532571"/>
                </a:lnTo>
                <a:lnTo>
                  <a:pt x="2090510" y="530985"/>
                </a:lnTo>
                <a:lnTo>
                  <a:pt x="2096238" y="529082"/>
                </a:lnTo>
                <a:lnTo>
                  <a:pt x="2101966" y="526861"/>
                </a:lnTo>
                <a:lnTo>
                  <a:pt x="2108013" y="524323"/>
                </a:lnTo>
                <a:lnTo>
                  <a:pt x="2113741" y="521468"/>
                </a:lnTo>
                <a:lnTo>
                  <a:pt x="2119152" y="517979"/>
                </a:lnTo>
                <a:lnTo>
                  <a:pt x="2124880" y="514490"/>
                </a:lnTo>
                <a:lnTo>
                  <a:pt x="2130608" y="510683"/>
                </a:lnTo>
                <a:lnTo>
                  <a:pt x="2136019" y="506876"/>
                </a:lnTo>
                <a:lnTo>
                  <a:pt x="2147157" y="497677"/>
                </a:lnTo>
                <a:lnTo>
                  <a:pt x="2158296" y="487843"/>
                </a:lnTo>
                <a:lnTo>
                  <a:pt x="2169434" y="476106"/>
                </a:lnTo>
                <a:lnTo>
                  <a:pt x="2181210" y="464052"/>
                </a:lnTo>
                <a:lnTo>
                  <a:pt x="2192985" y="450411"/>
                </a:lnTo>
                <a:lnTo>
                  <a:pt x="2205078" y="435819"/>
                </a:lnTo>
                <a:lnTo>
                  <a:pt x="2217808" y="420593"/>
                </a:lnTo>
                <a:lnTo>
                  <a:pt x="2244222" y="386650"/>
                </a:lnTo>
                <a:lnTo>
                  <a:pt x="2251542" y="378402"/>
                </a:lnTo>
                <a:lnTo>
                  <a:pt x="2258862" y="370472"/>
                </a:lnTo>
                <a:lnTo>
                  <a:pt x="2266499" y="363176"/>
                </a:lnTo>
                <a:lnTo>
                  <a:pt x="2274774" y="356514"/>
                </a:lnTo>
                <a:lnTo>
                  <a:pt x="2283048" y="350487"/>
                </a:lnTo>
                <a:lnTo>
                  <a:pt x="2291641" y="344777"/>
                </a:lnTo>
                <a:lnTo>
                  <a:pt x="2300552" y="340336"/>
                </a:lnTo>
                <a:lnTo>
                  <a:pt x="2309463" y="335578"/>
                </a:lnTo>
                <a:lnTo>
                  <a:pt x="2318055" y="331771"/>
                </a:lnTo>
                <a:lnTo>
                  <a:pt x="2326966" y="328282"/>
                </a:lnTo>
                <a:lnTo>
                  <a:pt x="2335877" y="325427"/>
                </a:lnTo>
                <a:lnTo>
                  <a:pt x="2344788" y="322572"/>
                </a:lnTo>
                <a:lnTo>
                  <a:pt x="2353699" y="320351"/>
                </a:lnTo>
                <a:lnTo>
                  <a:pt x="2362610" y="318448"/>
                </a:lnTo>
                <a:lnTo>
                  <a:pt x="2370884" y="316862"/>
                </a:lnTo>
                <a:lnTo>
                  <a:pt x="2379477" y="315276"/>
                </a:lnTo>
                <a:lnTo>
                  <a:pt x="2388069" y="314641"/>
                </a:lnTo>
                <a:lnTo>
                  <a:pt x="2395707" y="313690"/>
                </a:lnTo>
                <a:lnTo>
                  <a:pt x="2410665" y="312738"/>
                </a:lnTo>
                <a:close/>
                <a:moveTo>
                  <a:pt x="1092200" y="292100"/>
                </a:moveTo>
                <a:lnTo>
                  <a:pt x="1095689" y="304155"/>
                </a:lnTo>
                <a:lnTo>
                  <a:pt x="1099496" y="315893"/>
                </a:lnTo>
                <a:lnTo>
                  <a:pt x="1104255" y="326996"/>
                </a:lnTo>
                <a:lnTo>
                  <a:pt x="1109331" y="337782"/>
                </a:lnTo>
                <a:lnTo>
                  <a:pt x="1114724" y="347933"/>
                </a:lnTo>
                <a:lnTo>
                  <a:pt x="1120434" y="357768"/>
                </a:lnTo>
                <a:lnTo>
                  <a:pt x="1126461" y="366968"/>
                </a:lnTo>
                <a:lnTo>
                  <a:pt x="1133123" y="375850"/>
                </a:lnTo>
                <a:lnTo>
                  <a:pt x="1139785" y="384415"/>
                </a:lnTo>
                <a:lnTo>
                  <a:pt x="1147082" y="392346"/>
                </a:lnTo>
                <a:lnTo>
                  <a:pt x="1155013" y="399960"/>
                </a:lnTo>
                <a:lnTo>
                  <a:pt x="1162627" y="407256"/>
                </a:lnTo>
                <a:lnTo>
                  <a:pt x="1170557" y="413918"/>
                </a:lnTo>
                <a:lnTo>
                  <a:pt x="1178806" y="420580"/>
                </a:lnTo>
                <a:lnTo>
                  <a:pt x="1186737" y="426608"/>
                </a:lnTo>
                <a:lnTo>
                  <a:pt x="1195302" y="432001"/>
                </a:lnTo>
                <a:lnTo>
                  <a:pt x="1204185" y="437394"/>
                </a:lnTo>
                <a:lnTo>
                  <a:pt x="1212433" y="442469"/>
                </a:lnTo>
                <a:lnTo>
                  <a:pt x="1221316" y="446911"/>
                </a:lnTo>
                <a:lnTo>
                  <a:pt x="1230198" y="451035"/>
                </a:lnTo>
                <a:lnTo>
                  <a:pt x="1238764" y="455159"/>
                </a:lnTo>
                <a:lnTo>
                  <a:pt x="1247329" y="458331"/>
                </a:lnTo>
                <a:lnTo>
                  <a:pt x="1255894" y="461504"/>
                </a:lnTo>
                <a:lnTo>
                  <a:pt x="1264460" y="464676"/>
                </a:lnTo>
                <a:lnTo>
                  <a:pt x="1272708" y="467214"/>
                </a:lnTo>
                <a:lnTo>
                  <a:pt x="1280956" y="469752"/>
                </a:lnTo>
                <a:lnTo>
                  <a:pt x="1296501" y="472924"/>
                </a:lnTo>
                <a:lnTo>
                  <a:pt x="1311728" y="475779"/>
                </a:lnTo>
                <a:lnTo>
                  <a:pt x="1325052" y="477683"/>
                </a:lnTo>
                <a:lnTo>
                  <a:pt x="1331397" y="478000"/>
                </a:lnTo>
                <a:lnTo>
                  <a:pt x="1337742" y="479269"/>
                </a:lnTo>
                <a:lnTo>
                  <a:pt x="1350431" y="481489"/>
                </a:lnTo>
                <a:lnTo>
                  <a:pt x="1363438" y="484979"/>
                </a:lnTo>
                <a:lnTo>
                  <a:pt x="1376128" y="488786"/>
                </a:lnTo>
                <a:lnTo>
                  <a:pt x="1388817" y="492910"/>
                </a:lnTo>
                <a:lnTo>
                  <a:pt x="1401189" y="497668"/>
                </a:lnTo>
                <a:lnTo>
                  <a:pt x="1412927" y="502744"/>
                </a:lnTo>
                <a:lnTo>
                  <a:pt x="1424031" y="507503"/>
                </a:lnTo>
                <a:lnTo>
                  <a:pt x="1434499" y="512578"/>
                </a:lnTo>
                <a:lnTo>
                  <a:pt x="1444017" y="517654"/>
                </a:lnTo>
                <a:lnTo>
                  <a:pt x="1460196" y="526537"/>
                </a:lnTo>
                <a:lnTo>
                  <a:pt x="1471299" y="532564"/>
                </a:lnTo>
                <a:lnTo>
                  <a:pt x="1476375" y="535737"/>
                </a:lnTo>
                <a:lnTo>
                  <a:pt x="1467175" y="542398"/>
                </a:lnTo>
                <a:lnTo>
                  <a:pt x="1458292" y="549378"/>
                </a:lnTo>
                <a:lnTo>
                  <a:pt x="1449410" y="556674"/>
                </a:lnTo>
                <a:lnTo>
                  <a:pt x="1440527" y="564288"/>
                </a:lnTo>
                <a:lnTo>
                  <a:pt x="1432279" y="572219"/>
                </a:lnTo>
                <a:lnTo>
                  <a:pt x="1423713" y="580467"/>
                </a:lnTo>
                <a:lnTo>
                  <a:pt x="1415782" y="588715"/>
                </a:lnTo>
                <a:lnTo>
                  <a:pt x="1407534" y="597597"/>
                </a:lnTo>
                <a:lnTo>
                  <a:pt x="1399920" y="606163"/>
                </a:lnTo>
                <a:lnTo>
                  <a:pt x="1392624" y="615045"/>
                </a:lnTo>
                <a:lnTo>
                  <a:pt x="1385328" y="624245"/>
                </a:lnTo>
                <a:lnTo>
                  <a:pt x="1378348" y="633445"/>
                </a:lnTo>
                <a:lnTo>
                  <a:pt x="1372004" y="642645"/>
                </a:lnTo>
                <a:lnTo>
                  <a:pt x="1365659" y="652479"/>
                </a:lnTo>
                <a:lnTo>
                  <a:pt x="1359631" y="661996"/>
                </a:lnTo>
                <a:lnTo>
                  <a:pt x="1353921" y="671513"/>
                </a:lnTo>
                <a:lnTo>
                  <a:pt x="1352969" y="665168"/>
                </a:lnTo>
                <a:lnTo>
                  <a:pt x="1352335" y="658824"/>
                </a:lnTo>
                <a:lnTo>
                  <a:pt x="1351066" y="652796"/>
                </a:lnTo>
                <a:lnTo>
                  <a:pt x="1349480" y="646769"/>
                </a:lnTo>
                <a:lnTo>
                  <a:pt x="1347576" y="640741"/>
                </a:lnTo>
                <a:lnTo>
                  <a:pt x="1345356" y="634714"/>
                </a:lnTo>
                <a:lnTo>
                  <a:pt x="1343135" y="629321"/>
                </a:lnTo>
                <a:lnTo>
                  <a:pt x="1339962" y="623611"/>
                </a:lnTo>
                <a:lnTo>
                  <a:pt x="1336790" y="618218"/>
                </a:lnTo>
                <a:lnTo>
                  <a:pt x="1333301" y="612825"/>
                </a:lnTo>
                <a:lnTo>
                  <a:pt x="1330128" y="607432"/>
                </a:lnTo>
                <a:lnTo>
                  <a:pt x="1325687" y="602356"/>
                </a:lnTo>
                <a:lnTo>
                  <a:pt x="1321563" y="596963"/>
                </a:lnTo>
                <a:lnTo>
                  <a:pt x="1316804" y="592204"/>
                </a:lnTo>
                <a:lnTo>
                  <a:pt x="1306653" y="582053"/>
                </a:lnTo>
                <a:lnTo>
                  <a:pt x="1295549" y="572219"/>
                </a:lnTo>
                <a:lnTo>
                  <a:pt x="1282860" y="562067"/>
                </a:lnTo>
                <a:lnTo>
                  <a:pt x="1269218" y="552233"/>
                </a:lnTo>
                <a:lnTo>
                  <a:pt x="1254626" y="541764"/>
                </a:lnTo>
                <a:lnTo>
                  <a:pt x="1239081" y="531295"/>
                </a:lnTo>
                <a:lnTo>
                  <a:pt x="1222584" y="520192"/>
                </a:lnTo>
                <a:lnTo>
                  <a:pt x="1186419" y="497668"/>
                </a:lnTo>
                <a:lnTo>
                  <a:pt x="1176902" y="491006"/>
                </a:lnTo>
                <a:lnTo>
                  <a:pt x="1168337" y="484662"/>
                </a:lnTo>
                <a:lnTo>
                  <a:pt x="1160406" y="477683"/>
                </a:lnTo>
                <a:lnTo>
                  <a:pt x="1153109" y="470386"/>
                </a:lnTo>
                <a:lnTo>
                  <a:pt x="1146130" y="462773"/>
                </a:lnTo>
                <a:lnTo>
                  <a:pt x="1139468" y="454524"/>
                </a:lnTo>
                <a:lnTo>
                  <a:pt x="1133758" y="446593"/>
                </a:lnTo>
                <a:lnTo>
                  <a:pt x="1128365" y="438345"/>
                </a:lnTo>
                <a:lnTo>
                  <a:pt x="1123289" y="430097"/>
                </a:lnTo>
                <a:lnTo>
                  <a:pt x="1119165" y="421532"/>
                </a:lnTo>
                <a:lnTo>
                  <a:pt x="1115358" y="412649"/>
                </a:lnTo>
                <a:lnTo>
                  <a:pt x="1111551" y="404401"/>
                </a:lnTo>
                <a:lnTo>
                  <a:pt x="1108379" y="395836"/>
                </a:lnTo>
                <a:lnTo>
                  <a:pt x="1105841" y="387271"/>
                </a:lnTo>
                <a:lnTo>
                  <a:pt x="1102986" y="379022"/>
                </a:lnTo>
                <a:lnTo>
                  <a:pt x="1101082" y="370774"/>
                </a:lnTo>
                <a:lnTo>
                  <a:pt x="1099179" y="362843"/>
                </a:lnTo>
                <a:lnTo>
                  <a:pt x="1097593" y="354913"/>
                </a:lnTo>
                <a:lnTo>
                  <a:pt x="1095055" y="340320"/>
                </a:lnTo>
                <a:lnTo>
                  <a:pt x="1093469" y="326679"/>
                </a:lnTo>
                <a:lnTo>
                  <a:pt x="1092834" y="315258"/>
                </a:lnTo>
                <a:lnTo>
                  <a:pt x="1092200" y="305741"/>
                </a:lnTo>
                <a:lnTo>
                  <a:pt x="1092200" y="298445"/>
                </a:lnTo>
                <a:lnTo>
                  <a:pt x="1092200" y="292100"/>
                </a:lnTo>
                <a:close/>
                <a:moveTo>
                  <a:pt x="2152650" y="85725"/>
                </a:moveTo>
                <a:lnTo>
                  <a:pt x="2142208" y="92695"/>
                </a:lnTo>
                <a:lnTo>
                  <a:pt x="2132399" y="99982"/>
                </a:lnTo>
                <a:lnTo>
                  <a:pt x="2123223" y="107585"/>
                </a:lnTo>
                <a:lnTo>
                  <a:pt x="2114363" y="115506"/>
                </a:lnTo>
                <a:lnTo>
                  <a:pt x="2106453" y="124060"/>
                </a:lnTo>
                <a:lnTo>
                  <a:pt x="2099175" y="132614"/>
                </a:lnTo>
                <a:lnTo>
                  <a:pt x="2092214" y="141484"/>
                </a:lnTo>
                <a:lnTo>
                  <a:pt x="2085569" y="150038"/>
                </a:lnTo>
                <a:lnTo>
                  <a:pt x="2079873" y="159226"/>
                </a:lnTo>
                <a:lnTo>
                  <a:pt x="2074178" y="169047"/>
                </a:lnTo>
                <a:lnTo>
                  <a:pt x="2069431" y="178235"/>
                </a:lnTo>
                <a:lnTo>
                  <a:pt x="2065002" y="187739"/>
                </a:lnTo>
                <a:lnTo>
                  <a:pt x="2061204" y="197877"/>
                </a:lnTo>
                <a:lnTo>
                  <a:pt x="2057407" y="207382"/>
                </a:lnTo>
                <a:lnTo>
                  <a:pt x="2054243" y="217203"/>
                </a:lnTo>
                <a:lnTo>
                  <a:pt x="2051712" y="227024"/>
                </a:lnTo>
                <a:lnTo>
                  <a:pt x="2049180" y="236529"/>
                </a:lnTo>
                <a:lnTo>
                  <a:pt x="2047282" y="246350"/>
                </a:lnTo>
                <a:lnTo>
                  <a:pt x="2045700" y="256171"/>
                </a:lnTo>
                <a:lnTo>
                  <a:pt x="2044434" y="265675"/>
                </a:lnTo>
                <a:lnTo>
                  <a:pt x="2043485" y="275180"/>
                </a:lnTo>
                <a:lnTo>
                  <a:pt x="2042852" y="284368"/>
                </a:lnTo>
                <a:lnTo>
                  <a:pt x="2042536" y="293555"/>
                </a:lnTo>
                <a:lnTo>
                  <a:pt x="2041903" y="302426"/>
                </a:lnTo>
                <a:lnTo>
                  <a:pt x="2042536" y="311297"/>
                </a:lnTo>
                <a:lnTo>
                  <a:pt x="2042536" y="319534"/>
                </a:lnTo>
                <a:lnTo>
                  <a:pt x="2043801" y="335692"/>
                </a:lnTo>
                <a:lnTo>
                  <a:pt x="2045700" y="350582"/>
                </a:lnTo>
                <a:lnTo>
                  <a:pt x="2048548" y="364205"/>
                </a:lnTo>
                <a:lnTo>
                  <a:pt x="2049813" y="370224"/>
                </a:lnTo>
                <a:lnTo>
                  <a:pt x="2050763" y="376560"/>
                </a:lnTo>
                <a:lnTo>
                  <a:pt x="2052345" y="389550"/>
                </a:lnTo>
                <a:lnTo>
                  <a:pt x="2053610" y="402856"/>
                </a:lnTo>
                <a:lnTo>
                  <a:pt x="2053610" y="415845"/>
                </a:lnTo>
                <a:lnTo>
                  <a:pt x="2053610" y="429468"/>
                </a:lnTo>
                <a:lnTo>
                  <a:pt x="2052661" y="442458"/>
                </a:lnTo>
                <a:lnTo>
                  <a:pt x="2051712" y="455130"/>
                </a:lnTo>
                <a:lnTo>
                  <a:pt x="2050446" y="467169"/>
                </a:lnTo>
                <a:lnTo>
                  <a:pt x="2048864" y="478891"/>
                </a:lnTo>
                <a:lnTo>
                  <a:pt x="2046966" y="489663"/>
                </a:lnTo>
                <a:lnTo>
                  <a:pt x="2043801" y="507088"/>
                </a:lnTo>
                <a:lnTo>
                  <a:pt x="2041270" y="519760"/>
                </a:lnTo>
                <a:lnTo>
                  <a:pt x="2039688" y="525463"/>
                </a:lnTo>
                <a:lnTo>
                  <a:pt x="2030512" y="519127"/>
                </a:lnTo>
                <a:lnTo>
                  <a:pt x="2021335" y="512791"/>
                </a:lnTo>
                <a:lnTo>
                  <a:pt x="2011526" y="506771"/>
                </a:lnTo>
                <a:lnTo>
                  <a:pt x="2001717" y="500752"/>
                </a:lnTo>
                <a:lnTo>
                  <a:pt x="1991592" y="495049"/>
                </a:lnTo>
                <a:lnTo>
                  <a:pt x="1981466" y="489663"/>
                </a:lnTo>
                <a:lnTo>
                  <a:pt x="1970708" y="484594"/>
                </a:lnTo>
                <a:lnTo>
                  <a:pt x="1959950" y="479525"/>
                </a:lnTo>
                <a:lnTo>
                  <a:pt x="1949191" y="475090"/>
                </a:lnTo>
                <a:lnTo>
                  <a:pt x="1938749" y="470654"/>
                </a:lnTo>
                <a:lnTo>
                  <a:pt x="1927991" y="466536"/>
                </a:lnTo>
                <a:lnTo>
                  <a:pt x="1916916" y="463051"/>
                </a:lnTo>
                <a:lnTo>
                  <a:pt x="1906158" y="459566"/>
                </a:lnTo>
                <a:lnTo>
                  <a:pt x="1895083" y="456714"/>
                </a:lnTo>
                <a:lnTo>
                  <a:pt x="1884325" y="453863"/>
                </a:lnTo>
                <a:lnTo>
                  <a:pt x="1873250" y="451329"/>
                </a:lnTo>
                <a:lnTo>
                  <a:pt x="1879262" y="448794"/>
                </a:lnTo>
                <a:lnTo>
                  <a:pt x="1884958" y="445943"/>
                </a:lnTo>
                <a:lnTo>
                  <a:pt x="1890337" y="442775"/>
                </a:lnTo>
                <a:lnTo>
                  <a:pt x="1895716" y="439606"/>
                </a:lnTo>
                <a:lnTo>
                  <a:pt x="1900779" y="435805"/>
                </a:lnTo>
                <a:lnTo>
                  <a:pt x="1905209" y="432003"/>
                </a:lnTo>
                <a:lnTo>
                  <a:pt x="1909955" y="427884"/>
                </a:lnTo>
                <a:lnTo>
                  <a:pt x="1914385" y="423449"/>
                </a:lnTo>
                <a:lnTo>
                  <a:pt x="1918815" y="419014"/>
                </a:lnTo>
                <a:lnTo>
                  <a:pt x="1922612" y="413944"/>
                </a:lnTo>
                <a:lnTo>
                  <a:pt x="1926409" y="408559"/>
                </a:lnTo>
                <a:lnTo>
                  <a:pt x="1930206" y="403173"/>
                </a:lnTo>
                <a:lnTo>
                  <a:pt x="1933687" y="397470"/>
                </a:lnTo>
                <a:lnTo>
                  <a:pt x="1937167" y="391451"/>
                </a:lnTo>
                <a:lnTo>
                  <a:pt x="1943496" y="378778"/>
                </a:lnTo>
                <a:lnTo>
                  <a:pt x="1949824" y="364838"/>
                </a:lnTo>
                <a:lnTo>
                  <a:pt x="1955203" y="349948"/>
                </a:lnTo>
                <a:lnTo>
                  <a:pt x="1960899" y="334107"/>
                </a:lnTo>
                <a:lnTo>
                  <a:pt x="1965645" y="316999"/>
                </a:lnTo>
                <a:lnTo>
                  <a:pt x="1971024" y="298941"/>
                </a:lnTo>
                <a:lnTo>
                  <a:pt x="1976087" y="279932"/>
                </a:lnTo>
                <a:lnTo>
                  <a:pt x="1986845" y="238430"/>
                </a:lnTo>
                <a:lnTo>
                  <a:pt x="1990010" y="227658"/>
                </a:lnTo>
                <a:lnTo>
                  <a:pt x="1993490" y="217203"/>
                </a:lnTo>
                <a:lnTo>
                  <a:pt x="1997604" y="207699"/>
                </a:lnTo>
                <a:lnTo>
                  <a:pt x="2002034" y="198194"/>
                </a:lnTo>
                <a:lnTo>
                  <a:pt x="2007413" y="189323"/>
                </a:lnTo>
                <a:lnTo>
                  <a:pt x="2012792" y="180769"/>
                </a:lnTo>
                <a:lnTo>
                  <a:pt x="2018804" y="172849"/>
                </a:lnTo>
                <a:lnTo>
                  <a:pt x="2025132" y="165246"/>
                </a:lnTo>
                <a:lnTo>
                  <a:pt x="2031777" y="157959"/>
                </a:lnTo>
                <a:lnTo>
                  <a:pt x="2038106" y="151306"/>
                </a:lnTo>
                <a:lnTo>
                  <a:pt x="2045067" y="144653"/>
                </a:lnTo>
                <a:lnTo>
                  <a:pt x="2052028" y="138633"/>
                </a:lnTo>
                <a:lnTo>
                  <a:pt x="2059306" y="132930"/>
                </a:lnTo>
                <a:lnTo>
                  <a:pt x="2066584" y="127861"/>
                </a:lnTo>
                <a:lnTo>
                  <a:pt x="2073545" y="122792"/>
                </a:lnTo>
                <a:lnTo>
                  <a:pt x="2080823" y="118357"/>
                </a:lnTo>
                <a:lnTo>
                  <a:pt x="2087467" y="114238"/>
                </a:lnTo>
                <a:lnTo>
                  <a:pt x="2094429" y="109803"/>
                </a:lnTo>
                <a:lnTo>
                  <a:pt x="2108035" y="103467"/>
                </a:lnTo>
                <a:lnTo>
                  <a:pt x="2120059" y="97764"/>
                </a:lnTo>
                <a:lnTo>
                  <a:pt x="2130817" y="93012"/>
                </a:lnTo>
                <a:lnTo>
                  <a:pt x="2139677" y="89844"/>
                </a:lnTo>
                <a:lnTo>
                  <a:pt x="2146638" y="87626"/>
                </a:lnTo>
                <a:lnTo>
                  <a:pt x="2152650" y="85725"/>
                </a:lnTo>
                <a:close/>
                <a:moveTo>
                  <a:pt x="1406111" y="73025"/>
                </a:moveTo>
                <a:lnTo>
                  <a:pt x="1404529" y="85382"/>
                </a:lnTo>
                <a:lnTo>
                  <a:pt x="1403263" y="97738"/>
                </a:lnTo>
                <a:lnTo>
                  <a:pt x="1402947" y="109778"/>
                </a:lnTo>
                <a:lnTo>
                  <a:pt x="1402947" y="121501"/>
                </a:lnTo>
                <a:lnTo>
                  <a:pt x="1403580" y="132907"/>
                </a:lnTo>
                <a:lnTo>
                  <a:pt x="1404846" y="144313"/>
                </a:lnTo>
                <a:lnTo>
                  <a:pt x="1406744" y="155402"/>
                </a:lnTo>
                <a:lnTo>
                  <a:pt x="1409592" y="166174"/>
                </a:lnTo>
                <a:lnTo>
                  <a:pt x="1412123" y="176630"/>
                </a:lnTo>
                <a:lnTo>
                  <a:pt x="1415604" y="187085"/>
                </a:lnTo>
                <a:lnTo>
                  <a:pt x="1419401" y="196907"/>
                </a:lnTo>
                <a:lnTo>
                  <a:pt x="1423198" y="206412"/>
                </a:lnTo>
                <a:lnTo>
                  <a:pt x="1427944" y="216234"/>
                </a:lnTo>
                <a:lnTo>
                  <a:pt x="1432691" y="225422"/>
                </a:lnTo>
                <a:lnTo>
                  <a:pt x="1437753" y="234293"/>
                </a:lnTo>
                <a:lnTo>
                  <a:pt x="1443133" y="242531"/>
                </a:lnTo>
                <a:lnTo>
                  <a:pt x="1448828" y="251085"/>
                </a:lnTo>
                <a:lnTo>
                  <a:pt x="1455157" y="258689"/>
                </a:lnTo>
                <a:lnTo>
                  <a:pt x="1460852" y="266610"/>
                </a:lnTo>
                <a:lnTo>
                  <a:pt x="1467181" y="273897"/>
                </a:lnTo>
                <a:lnTo>
                  <a:pt x="1473509" y="280868"/>
                </a:lnTo>
                <a:lnTo>
                  <a:pt x="1479837" y="287838"/>
                </a:lnTo>
                <a:lnTo>
                  <a:pt x="1486482" y="293858"/>
                </a:lnTo>
                <a:lnTo>
                  <a:pt x="1492811" y="300195"/>
                </a:lnTo>
                <a:lnTo>
                  <a:pt x="1499456" y="305898"/>
                </a:lnTo>
                <a:lnTo>
                  <a:pt x="1506100" y="311601"/>
                </a:lnTo>
                <a:lnTo>
                  <a:pt x="1519074" y="321106"/>
                </a:lnTo>
                <a:lnTo>
                  <a:pt x="1531098" y="329660"/>
                </a:lnTo>
                <a:lnTo>
                  <a:pt x="1543122" y="336947"/>
                </a:lnTo>
                <a:lnTo>
                  <a:pt x="1548501" y="340116"/>
                </a:lnTo>
                <a:lnTo>
                  <a:pt x="1553880" y="343284"/>
                </a:lnTo>
                <a:lnTo>
                  <a:pt x="1564638" y="350571"/>
                </a:lnTo>
                <a:lnTo>
                  <a:pt x="1574764" y="359126"/>
                </a:lnTo>
                <a:lnTo>
                  <a:pt x="1585206" y="367680"/>
                </a:lnTo>
                <a:lnTo>
                  <a:pt x="1594698" y="376868"/>
                </a:lnTo>
                <a:lnTo>
                  <a:pt x="1603875" y="386056"/>
                </a:lnTo>
                <a:lnTo>
                  <a:pt x="1612734" y="395245"/>
                </a:lnTo>
                <a:lnTo>
                  <a:pt x="1620961" y="404433"/>
                </a:lnTo>
                <a:lnTo>
                  <a:pt x="1628555" y="413304"/>
                </a:lnTo>
                <a:lnTo>
                  <a:pt x="1634884" y="421542"/>
                </a:lnTo>
                <a:lnTo>
                  <a:pt x="1646275" y="436116"/>
                </a:lnTo>
                <a:lnTo>
                  <a:pt x="1653869" y="446572"/>
                </a:lnTo>
                <a:lnTo>
                  <a:pt x="1657350" y="451324"/>
                </a:lnTo>
                <a:lnTo>
                  <a:pt x="1646275" y="453859"/>
                </a:lnTo>
                <a:lnTo>
                  <a:pt x="1634884" y="456710"/>
                </a:lnTo>
                <a:lnTo>
                  <a:pt x="1624442" y="459562"/>
                </a:lnTo>
                <a:lnTo>
                  <a:pt x="1613051" y="463047"/>
                </a:lnTo>
                <a:lnTo>
                  <a:pt x="1601976" y="466849"/>
                </a:lnTo>
                <a:lnTo>
                  <a:pt x="1591218" y="470651"/>
                </a:lnTo>
                <a:lnTo>
                  <a:pt x="1580776" y="475087"/>
                </a:lnTo>
                <a:lnTo>
                  <a:pt x="1569385" y="479522"/>
                </a:lnTo>
                <a:lnTo>
                  <a:pt x="1559259" y="484592"/>
                </a:lnTo>
                <a:lnTo>
                  <a:pt x="1548817" y="489978"/>
                </a:lnTo>
                <a:lnTo>
                  <a:pt x="1538375" y="495364"/>
                </a:lnTo>
                <a:lnTo>
                  <a:pt x="1528566" y="500750"/>
                </a:lnTo>
                <a:lnTo>
                  <a:pt x="1518757" y="506770"/>
                </a:lnTo>
                <a:lnTo>
                  <a:pt x="1508948" y="512790"/>
                </a:lnTo>
                <a:lnTo>
                  <a:pt x="1499456" y="519126"/>
                </a:lnTo>
                <a:lnTo>
                  <a:pt x="1490279" y="525463"/>
                </a:lnTo>
                <a:lnTo>
                  <a:pt x="1492494" y="519443"/>
                </a:lnTo>
                <a:lnTo>
                  <a:pt x="1494393" y="513423"/>
                </a:lnTo>
                <a:lnTo>
                  <a:pt x="1495658" y="507087"/>
                </a:lnTo>
                <a:lnTo>
                  <a:pt x="1496924" y="501067"/>
                </a:lnTo>
                <a:lnTo>
                  <a:pt x="1497557" y="495047"/>
                </a:lnTo>
                <a:lnTo>
                  <a:pt x="1497873" y="488710"/>
                </a:lnTo>
                <a:lnTo>
                  <a:pt x="1497873" y="482691"/>
                </a:lnTo>
                <a:lnTo>
                  <a:pt x="1497557" y="476037"/>
                </a:lnTo>
                <a:lnTo>
                  <a:pt x="1496924" y="470017"/>
                </a:lnTo>
                <a:lnTo>
                  <a:pt x="1495975" y="463997"/>
                </a:lnTo>
                <a:lnTo>
                  <a:pt x="1494393" y="457344"/>
                </a:lnTo>
                <a:lnTo>
                  <a:pt x="1492811" y="450691"/>
                </a:lnTo>
                <a:lnTo>
                  <a:pt x="1490912" y="444671"/>
                </a:lnTo>
                <a:lnTo>
                  <a:pt x="1489014" y="438017"/>
                </a:lnTo>
                <a:lnTo>
                  <a:pt x="1483634" y="424710"/>
                </a:lnTo>
                <a:lnTo>
                  <a:pt x="1477622" y="411086"/>
                </a:lnTo>
                <a:lnTo>
                  <a:pt x="1470345" y="396829"/>
                </a:lnTo>
                <a:lnTo>
                  <a:pt x="1461801" y="382254"/>
                </a:lnTo>
                <a:lnTo>
                  <a:pt x="1453258" y="366730"/>
                </a:lnTo>
                <a:lnTo>
                  <a:pt x="1442816" y="350571"/>
                </a:lnTo>
                <a:lnTo>
                  <a:pt x="1432058" y="334096"/>
                </a:lnTo>
                <a:lnTo>
                  <a:pt x="1408326" y="298610"/>
                </a:lnTo>
                <a:lnTo>
                  <a:pt x="1402631" y="289105"/>
                </a:lnTo>
                <a:lnTo>
                  <a:pt x="1397251" y="279284"/>
                </a:lnTo>
                <a:lnTo>
                  <a:pt x="1392822" y="269779"/>
                </a:lnTo>
                <a:lnTo>
                  <a:pt x="1389024" y="260274"/>
                </a:lnTo>
                <a:lnTo>
                  <a:pt x="1386177" y="250135"/>
                </a:lnTo>
                <a:lnTo>
                  <a:pt x="1383329" y="240630"/>
                </a:lnTo>
                <a:lnTo>
                  <a:pt x="1381114" y="231125"/>
                </a:lnTo>
                <a:lnTo>
                  <a:pt x="1379848" y="220986"/>
                </a:lnTo>
                <a:lnTo>
                  <a:pt x="1378899" y="211481"/>
                </a:lnTo>
                <a:lnTo>
                  <a:pt x="1377950" y="201976"/>
                </a:lnTo>
                <a:lnTo>
                  <a:pt x="1377950" y="192788"/>
                </a:lnTo>
                <a:lnTo>
                  <a:pt x="1378266" y="183283"/>
                </a:lnTo>
                <a:lnTo>
                  <a:pt x="1378899" y="174412"/>
                </a:lnTo>
                <a:lnTo>
                  <a:pt x="1379532" y="165540"/>
                </a:lnTo>
                <a:lnTo>
                  <a:pt x="1380798" y="156669"/>
                </a:lnTo>
                <a:lnTo>
                  <a:pt x="1382380" y="148115"/>
                </a:lnTo>
                <a:lnTo>
                  <a:pt x="1383645" y="140194"/>
                </a:lnTo>
                <a:lnTo>
                  <a:pt x="1385227" y="132590"/>
                </a:lnTo>
                <a:lnTo>
                  <a:pt x="1389024" y="118015"/>
                </a:lnTo>
                <a:lnTo>
                  <a:pt x="1393454" y="105342"/>
                </a:lnTo>
                <a:lnTo>
                  <a:pt x="1397251" y="94253"/>
                </a:lnTo>
                <a:lnTo>
                  <a:pt x="1400732" y="85382"/>
                </a:lnTo>
                <a:lnTo>
                  <a:pt x="1403580" y="78411"/>
                </a:lnTo>
                <a:lnTo>
                  <a:pt x="1406111" y="73025"/>
                </a:lnTo>
                <a:close/>
                <a:moveTo>
                  <a:pt x="1780965" y="0"/>
                </a:moveTo>
                <a:lnTo>
                  <a:pt x="1773932" y="10448"/>
                </a:lnTo>
                <a:lnTo>
                  <a:pt x="1767857" y="21212"/>
                </a:lnTo>
                <a:lnTo>
                  <a:pt x="1762742" y="32293"/>
                </a:lnTo>
                <a:lnTo>
                  <a:pt x="1757947" y="43058"/>
                </a:lnTo>
                <a:lnTo>
                  <a:pt x="1754110" y="53822"/>
                </a:lnTo>
                <a:lnTo>
                  <a:pt x="1750593" y="64587"/>
                </a:lnTo>
                <a:lnTo>
                  <a:pt x="1747716" y="75668"/>
                </a:lnTo>
                <a:lnTo>
                  <a:pt x="1745478" y="86432"/>
                </a:lnTo>
                <a:lnTo>
                  <a:pt x="1743880" y="96880"/>
                </a:lnTo>
                <a:lnTo>
                  <a:pt x="1742601" y="107645"/>
                </a:lnTo>
                <a:lnTo>
                  <a:pt x="1741961" y="118409"/>
                </a:lnTo>
                <a:lnTo>
                  <a:pt x="1741961" y="128857"/>
                </a:lnTo>
                <a:lnTo>
                  <a:pt x="1742281" y="139305"/>
                </a:lnTo>
                <a:lnTo>
                  <a:pt x="1743240" y="149436"/>
                </a:lnTo>
                <a:lnTo>
                  <a:pt x="1744199" y="159884"/>
                </a:lnTo>
                <a:lnTo>
                  <a:pt x="1745478" y="169699"/>
                </a:lnTo>
                <a:lnTo>
                  <a:pt x="1747396" y="179830"/>
                </a:lnTo>
                <a:lnTo>
                  <a:pt x="1749634" y="189328"/>
                </a:lnTo>
                <a:lnTo>
                  <a:pt x="1751872" y="198826"/>
                </a:lnTo>
                <a:lnTo>
                  <a:pt x="1754749" y="208008"/>
                </a:lnTo>
                <a:lnTo>
                  <a:pt x="1757947" y="217189"/>
                </a:lnTo>
                <a:lnTo>
                  <a:pt x="1760824" y="225737"/>
                </a:lnTo>
                <a:lnTo>
                  <a:pt x="1764341" y="234602"/>
                </a:lnTo>
                <a:lnTo>
                  <a:pt x="1767857" y="242517"/>
                </a:lnTo>
                <a:lnTo>
                  <a:pt x="1771374" y="250749"/>
                </a:lnTo>
                <a:lnTo>
                  <a:pt x="1775211" y="258347"/>
                </a:lnTo>
                <a:lnTo>
                  <a:pt x="1782884" y="272594"/>
                </a:lnTo>
                <a:lnTo>
                  <a:pt x="1791196" y="285258"/>
                </a:lnTo>
                <a:lnTo>
                  <a:pt x="1798869" y="296339"/>
                </a:lnTo>
                <a:lnTo>
                  <a:pt x="1802705" y="301722"/>
                </a:lnTo>
                <a:lnTo>
                  <a:pt x="1806222" y="307104"/>
                </a:lnTo>
                <a:lnTo>
                  <a:pt x="1813255" y="318185"/>
                </a:lnTo>
                <a:lnTo>
                  <a:pt x="1819330" y="329583"/>
                </a:lnTo>
                <a:lnTo>
                  <a:pt x="1825085" y="341930"/>
                </a:lnTo>
                <a:lnTo>
                  <a:pt x="1830200" y="354278"/>
                </a:lnTo>
                <a:lnTo>
                  <a:pt x="1835315" y="366308"/>
                </a:lnTo>
                <a:lnTo>
                  <a:pt x="1839152" y="378339"/>
                </a:lnTo>
                <a:lnTo>
                  <a:pt x="1842988" y="389737"/>
                </a:lnTo>
                <a:lnTo>
                  <a:pt x="1846505" y="400818"/>
                </a:lnTo>
                <a:lnTo>
                  <a:pt x="1849062" y="411266"/>
                </a:lnTo>
                <a:lnTo>
                  <a:pt x="1853538" y="429312"/>
                </a:lnTo>
                <a:lnTo>
                  <a:pt x="1856096" y="441660"/>
                </a:lnTo>
                <a:lnTo>
                  <a:pt x="1857375" y="447675"/>
                </a:lnTo>
                <a:lnTo>
                  <a:pt x="1846185" y="445459"/>
                </a:lnTo>
                <a:lnTo>
                  <a:pt x="1834676" y="443559"/>
                </a:lnTo>
                <a:lnTo>
                  <a:pt x="1823166" y="441660"/>
                </a:lnTo>
                <a:lnTo>
                  <a:pt x="1811977" y="440393"/>
                </a:lnTo>
                <a:lnTo>
                  <a:pt x="1800467" y="439127"/>
                </a:lnTo>
                <a:lnTo>
                  <a:pt x="1788319" y="438494"/>
                </a:lnTo>
                <a:lnTo>
                  <a:pt x="1776809" y="438177"/>
                </a:lnTo>
                <a:lnTo>
                  <a:pt x="1764660" y="437544"/>
                </a:lnTo>
                <a:lnTo>
                  <a:pt x="1753151" y="438177"/>
                </a:lnTo>
                <a:lnTo>
                  <a:pt x="1741642" y="438494"/>
                </a:lnTo>
                <a:lnTo>
                  <a:pt x="1729493" y="439127"/>
                </a:lnTo>
                <a:lnTo>
                  <a:pt x="1718303" y="440393"/>
                </a:lnTo>
                <a:lnTo>
                  <a:pt x="1706794" y="441660"/>
                </a:lnTo>
                <a:lnTo>
                  <a:pt x="1695604" y="443559"/>
                </a:lnTo>
                <a:lnTo>
                  <a:pt x="1683775" y="445459"/>
                </a:lnTo>
                <a:lnTo>
                  <a:pt x="1673225" y="447359"/>
                </a:lnTo>
                <a:lnTo>
                  <a:pt x="1677381" y="442610"/>
                </a:lnTo>
                <a:lnTo>
                  <a:pt x="1681537" y="437544"/>
                </a:lnTo>
                <a:lnTo>
                  <a:pt x="1685374" y="432795"/>
                </a:lnTo>
                <a:lnTo>
                  <a:pt x="1688890" y="427413"/>
                </a:lnTo>
                <a:lnTo>
                  <a:pt x="1692087" y="422030"/>
                </a:lnTo>
                <a:lnTo>
                  <a:pt x="1694645" y="416648"/>
                </a:lnTo>
                <a:lnTo>
                  <a:pt x="1697522" y="410949"/>
                </a:lnTo>
                <a:lnTo>
                  <a:pt x="1699760" y="405250"/>
                </a:lnTo>
                <a:lnTo>
                  <a:pt x="1701678" y="399235"/>
                </a:lnTo>
                <a:lnTo>
                  <a:pt x="1703277" y="393220"/>
                </a:lnTo>
                <a:lnTo>
                  <a:pt x="1704876" y="386571"/>
                </a:lnTo>
                <a:lnTo>
                  <a:pt x="1705835" y="380239"/>
                </a:lnTo>
                <a:lnTo>
                  <a:pt x="1706794" y="373590"/>
                </a:lnTo>
                <a:lnTo>
                  <a:pt x="1707433" y="366942"/>
                </a:lnTo>
                <a:lnTo>
                  <a:pt x="1708392" y="352694"/>
                </a:lnTo>
                <a:lnTo>
                  <a:pt x="1708392" y="337181"/>
                </a:lnTo>
                <a:lnTo>
                  <a:pt x="1707113" y="321668"/>
                </a:lnTo>
                <a:lnTo>
                  <a:pt x="1705515" y="304571"/>
                </a:lnTo>
                <a:lnTo>
                  <a:pt x="1703597" y="287158"/>
                </a:lnTo>
                <a:lnTo>
                  <a:pt x="1701039" y="268795"/>
                </a:lnTo>
                <a:lnTo>
                  <a:pt x="1697842" y="249166"/>
                </a:lnTo>
                <a:lnTo>
                  <a:pt x="1690489" y="206741"/>
                </a:lnTo>
                <a:lnTo>
                  <a:pt x="1688890" y="195977"/>
                </a:lnTo>
                <a:lnTo>
                  <a:pt x="1688251" y="184896"/>
                </a:lnTo>
                <a:lnTo>
                  <a:pt x="1687931" y="174448"/>
                </a:lnTo>
                <a:lnTo>
                  <a:pt x="1688251" y="163683"/>
                </a:lnTo>
                <a:lnTo>
                  <a:pt x="1689210" y="153869"/>
                </a:lnTo>
                <a:lnTo>
                  <a:pt x="1690809" y="143737"/>
                </a:lnTo>
                <a:lnTo>
                  <a:pt x="1693046" y="133923"/>
                </a:lnTo>
                <a:lnTo>
                  <a:pt x="1695924" y="124741"/>
                </a:lnTo>
                <a:lnTo>
                  <a:pt x="1698481" y="115243"/>
                </a:lnTo>
                <a:lnTo>
                  <a:pt x="1701998" y="106062"/>
                </a:lnTo>
                <a:lnTo>
                  <a:pt x="1705835" y="97830"/>
                </a:lnTo>
                <a:lnTo>
                  <a:pt x="1709991" y="89282"/>
                </a:lnTo>
                <a:lnTo>
                  <a:pt x="1714147" y="81367"/>
                </a:lnTo>
                <a:lnTo>
                  <a:pt x="1718623" y="73135"/>
                </a:lnTo>
                <a:lnTo>
                  <a:pt x="1723099" y="65853"/>
                </a:lnTo>
                <a:lnTo>
                  <a:pt x="1727894" y="59205"/>
                </a:lnTo>
                <a:lnTo>
                  <a:pt x="1732690" y="52239"/>
                </a:lnTo>
                <a:lnTo>
                  <a:pt x="1737166" y="45591"/>
                </a:lnTo>
                <a:lnTo>
                  <a:pt x="1747077" y="34193"/>
                </a:lnTo>
                <a:lnTo>
                  <a:pt x="1756028" y="24062"/>
                </a:lnTo>
                <a:lnTo>
                  <a:pt x="1764021" y="15830"/>
                </a:lnTo>
                <a:lnTo>
                  <a:pt x="1771054" y="8865"/>
                </a:lnTo>
                <a:lnTo>
                  <a:pt x="1776170" y="3799"/>
                </a:lnTo>
                <a:lnTo>
                  <a:pt x="1780965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200">
              <a:solidFill>
                <a:srgbClr val="FFFFFF"/>
              </a:solidFill>
            </a:endParaRPr>
          </a:p>
        </p:txBody>
      </p:sp>
      <p:sp>
        <p:nvSpPr>
          <p:cNvPr id="42" name="弧形 41">
            <a:extLst>
              <a:ext uri="{FF2B5EF4-FFF2-40B4-BE49-F238E27FC236}">
                <a16:creationId xmlns:a16="http://schemas.microsoft.com/office/drawing/2014/main" xmlns="" id="{A0FCCB06-1C8F-45A0-98C1-DA3210AA0771}"/>
              </a:ext>
            </a:extLst>
          </p:cNvPr>
          <p:cNvSpPr/>
          <p:nvPr/>
        </p:nvSpPr>
        <p:spPr>
          <a:xfrm>
            <a:off x="3016935" y="1856446"/>
            <a:ext cx="819495" cy="798161"/>
          </a:xfrm>
          <a:prstGeom prst="arc">
            <a:avLst/>
          </a:prstGeom>
          <a:ln w="57150">
            <a:solidFill>
              <a:srgbClr val="00B0F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6" name="KSO_Shape">
            <a:extLst>
              <a:ext uri="{FF2B5EF4-FFF2-40B4-BE49-F238E27FC236}">
                <a16:creationId xmlns:a16="http://schemas.microsoft.com/office/drawing/2014/main" xmlns="" id="{307BBBBF-6C1B-4C62-AF9F-7F8EBE5CE151}"/>
              </a:ext>
            </a:extLst>
          </p:cNvPr>
          <p:cNvSpPr>
            <a:spLocks/>
          </p:cNvSpPr>
          <p:nvPr/>
        </p:nvSpPr>
        <p:spPr bwMode="auto">
          <a:xfrm>
            <a:off x="2795914" y="3152068"/>
            <a:ext cx="401378" cy="614930"/>
          </a:xfrm>
          <a:custGeom>
            <a:avLst/>
            <a:gdLst>
              <a:gd name="T0" fmla="*/ 1694385 w 3974"/>
              <a:gd name="T1" fmla="*/ 1765305 h 3896"/>
              <a:gd name="T2" fmla="*/ 1482813 w 3974"/>
              <a:gd name="T3" fmla="*/ 1765305 h 3896"/>
              <a:gd name="T4" fmla="*/ 741180 w 3974"/>
              <a:gd name="T5" fmla="*/ 1765305 h 3896"/>
              <a:gd name="T6" fmla="*/ 529608 w 3974"/>
              <a:gd name="T7" fmla="*/ 1765305 h 3896"/>
              <a:gd name="T8" fmla="*/ 423596 w 3974"/>
              <a:gd name="T9" fmla="*/ 1659278 h 3896"/>
              <a:gd name="T10" fmla="*/ 423596 w 3974"/>
              <a:gd name="T11" fmla="*/ 1623936 h 3896"/>
              <a:gd name="T12" fmla="*/ 529608 w 3974"/>
              <a:gd name="T13" fmla="*/ 1518362 h 3896"/>
              <a:gd name="T14" fmla="*/ 564946 w 3974"/>
              <a:gd name="T15" fmla="*/ 1518362 h 3896"/>
              <a:gd name="T16" fmla="*/ 1659047 w 3974"/>
              <a:gd name="T17" fmla="*/ 1518362 h 3896"/>
              <a:gd name="T18" fmla="*/ 1694385 w 3974"/>
              <a:gd name="T19" fmla="*/ 1518362 h 3896"/>
              <a:gd name="T20" fmla="*/ 1800397 w 3974"/>
              <a:gd name="T21" fmla="*/ 1623936 h 3896"/>
              <a:gd name="T22" fmla="*/ 1800397 w 3974"/>
              <a:gd name="T23" fmla="*/ 1659278 h 3896"/>
              <a:gd name="T24" fmla="*/ 1694385 w 3974"/>
              <a:gd name="T25" fmla="*/ 1765305 h 3896"/>
              <a:gd name="T26" fmla="*/ 564946 w 3974"/>
              <a:gd name="T27" fmla="*/ 1412335 h 3896"/>
              <a:gd name="T28" fmla="*/ 282246 w 3974"/>
              <a:gd name="T29" fmla="*/ 1412335 h 3896"/>
              <a:gd name="T30" fmla="*/ 0 w 3974"/>
              <a:gd name="T31" fmla="*/ 1129596 h 3896"/>
              <a:gd name="T32" fmla="*/ 0 w 3974"/>
              <a:gd name="T33" fmla="*/ 423655 h 3896"/>
              <a:gd name="T34" fmla="*/ 282246 w 3974"/>
              <a:gd name="T35" fmla="*/ 141369 h 3896"/>
              <a:gd name="T36" fmla="*/ 494271 w 3974"/>
              <a:gd name="T37" fmla="*/ 141369 h 3896"/>
              <a:gd name="T38" fmla="*/ 494271 w 3974"/>
              <a:gd name="T39" fmla="*/ 282286 h 3896"/>
              <a:gd name="T40" fmla="*/ 423596 w 3974"/>
              <a:gd name="T41" fmla="*/ 282286 h 3896"/>
              <a:gd name="T42" fmla="*/ 390524 w 3974"/>
              <a:gd name="T43" fmla="*/ 284098 h 3896"/>
              <a:gd name="T44" fmla="*/ 409552 w 3974"/>
              <a:gd name="T45" fmla="*/ 381516 h 3896"/>
              <a:gd name="T46" fmla="*/ 148145 w 3974"/>
              <a:gd name="T47" fmla="*/ 642506 h 3896"/>
              <a:gd name="T48" fmla="*/ 141350 w 3974"/>
              <a:gd name="T49" fmla="*/ 642053 h 3896"/>
              <a:gd name="T50" fmla="*/ 141350 w 3974"/>
              <a:gd name="T51" fmla="*/ 1024022 h 3896"/>
              <a:gd name="T52" fmla="*/ 423596 w 3974"/>
              <a:gd name="T53" fmla="*/ 1266434 h 3896"/>
              <a:gd name="T54" fmla="*/ 564946 w 3974"/>
              <a:gd name="T55" fmla="*/ 1266434 h 3896"/>
              <a:gd name="T56" fmla="*/ 564946 w 3974"/>
              <a:gd name="T57" fmla="*/ 176259 h 3896"/>
              <a:gd name="T58" fmla="*/ 741180 w 3974"/>
              <a:gd name="T59" fmla="*/ 0 h 3896"/>
              <a:gd name="T60" fmla="*/ 1482813 w 3974"/>
              <a:gd name="T61" fmla="*/ 0 h 3896"/>
              <a:gd name="T62" fmla="*/ 1659047 w 3974"/>
              <a:gd name="T63" fmla="*/ 176259 h 3896"/>
              <a:gd name="T64" fmla="*/ 1659047 w 3974"/>
              <a:gd name="T65" fmla="*/ 1482566 h 3896"/>
              <a:gd name="T66" fmla="*/ 564946 w 3974"/>
              <a:gd name="T67" fmla="*/ 1482566 h 3896"/>
              <a:gd name="T68" fmla="*/ 564946 w 3974"/>
              <a:gd name="T69" fmla="*/ 1412335 h 3896"/>
              <a:gd name="T70" fmla="*/ 148145 w 3974"/>
              <a:gd name="T71" fmla="*/ 550978 h 3896"/>
              <a:gd name="T72" fmla="*/ 318037 w 3974"/>
              <a:gd name="T73" fmla="*/ 381516 h 3896"/>
              <a:gd name="T74" fmla="*/ 299462 w 3974"/>
              <a:gd name="T75" fmla="*/ 304488 h 3896"/>
              <a:gd name="T76" fmla="*/ 141350 w 3974"/>
              <a:gd name="T77" fmla="*/ 529682 h 3896"/>
              <a:gd name="T78" fmla="*/ 141350 w 3974"/>
              <a:gd name="T79" fmla="*/ 550525 h 3896"/>
              <a:gd name="T80" fmla="*/ 148145 w 3974"/>
              <a:gd name="T81" fmla="*/ 550978 h 3896"/>
              <a:gd name="T82" fmla="*/ 1482813 w 3974"/>
              <a:gd name="T83" fmla="*/ 246943 h 3896"/>
              <a:gd name="T84" fmla="*/ 1376801 w 3974"/>
              <a:gd name="T85" fmla="*/ 141369 h 3896"/>
              <a:gd name="T86" fmla="*/ 847192 w 3974"/>
              <a:gd name="T87" fmla="*/ 141369 h 3896"/>
              <a:gd name="T88" fmla="*/ 741180 w 3974"/>
              <a:gd name="T89" fmla="*/ 246943 h 3896"/>
              <a:gd name="T90" fmla="*/ 741180 w 3974"/>
              <a:gd name="T91" fmla="*/ 529682 h 3896"/>
              <a:gd name="T92" fmla="*/ 847192 w 3974"/>
              <a:gd name="T93" fmla="*/ 635256 h 3896"/>
              <a:gd name="T94" fmla="*/ 1376801 w 3974"/>
              <a:gd name="T95" fmla="*/ 635256 h 3896"/>
              <a:gd name="T96" fmla="*/ 1482813 w 3974"/>
              <a:gd name="T97" fmla="*/ 529682 h 3896"/>
              <a:gd name="T98" fmla="*/ 1482813 w 3974"/>
              <a:gd name="T99" fmla="*/ 246943 h 3896"/>
              <a:gd name="T100" fmla="*/ 1482813 w 3974"/>
              <a:gd name="T101" fmla="*/ 847310 h 3896"/>
              <a:gd name="T102" fmla="*/ 1482813 w 3974"/>
              <a:gd name="T103" fmla="*/ 809702 h 3896"/>
              <a:gd name="T104" fmla="*/ 1447476 w 3974"/>
              <a:gd name="T105" fmla="*/ 774360 h 3896"/>
              <a:gd name="T106" fmla="*/ 776517 w 3974"/>
              <a:gd name="T107" fmla="*/ 774360 h 3896"/>
              <a:gd name="T108" fmla="*/ 741180 w 3974"/>
              <a:gd name="T109" fmla="*/ 809702 h 3896"/>
              <a:gd name="T110" fmla="*/ 741180 w 3974"/>
              <a:gd name="T111" fmla="*/ 847310 h 3896"/>
              <a:gd name="T112" fmla="*/ 776517 w 3974"/>
              <a:gd name="T113" fmla="*/ 882653 h 3896"/>
              <a:gd name="T114" fmla="*/ 1447476 w 3974"/>
              <a:gd name="T115" fmla="*/ 882653 h 3896"/>
              <a:gd name="T116" fmla="*/ 1482813 w 3974"/>
              <a:gd name="T117" fmla="*/ 847310 h 389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974" h="3896">
                <a:moveTo>
                  <a:pt x="3740" y="3896"/>
                </a:moveTo>
                <a:cubicBezTo>
                  <a:pt x="3273" y="3896"/>
                  <a:pt x="3273" y="3896"/>
                  <a:pt x="3273" y="3896"/>
                </a:cubicBezTo>
                <a:cubicBezTo>
                  <a:pt x="1636" y="3896"/>
                  <a:pt x="1636" y="3896"/>
                  <a:pt x="1636" y="3896"/>
                </a:cubicBezTo>
                <a:cubicBezTo>
                  <a:pt x="1169" y="3896"/>
                  <a:pt x="1169" y="3896"/>
                  <a:pt x="1169" y="3896"/>
                </a:cubicBezTo>
                <a:cubicBezTo>
                  <a:pt x="1040" y="3896"/>
                  <a:pt x="935" y="3791"/>
                  <a:pt x="935" y="3662"/>
                </a:cubicBezTo>
                <a:cubicBezTo>
                  <a:pt x="935" y="3584"/>
                  <a:pt x="935" y="3584"/>
                  <a:pt x="935" y="3584"/>
                </a:cubicBezTo>
                <a:cubicBezTo>
                  <a:pt x="935" y="3455"/>
                  <a:pt x="1040" y="3351"/>
                  <a:pt x="1169" y="3351"/>
                </a:cubicBezTo>
                <a:cubicBezTo>
                  <a:pt x="1247" y="3351"/>
                  <a:pt x="1247" y="3351"/>
                  <a:pt x="1247" y="3351"/>
                </a:cubicBezTo>
                <a:cubicBezTo>
                  <a:pt x="3662" y="3351"/>
                  <a:pt x="3662" y="3351"/>
                  <a:pt x="3662" y="3351"/>
                </a:cubicBezTo>
                <a:cubicBezTo>
                  <a:pt x="3740" y="3351"/>
                  <a:pt x="3740" y="3351"/>
                  <a:pt x="3740" y="3351"/>
                </a:cubicBezTo>
                <a:cubicBezTo>
                  <a:pt x="3869" y="3351"/>
                  <a:pt x="3974" y="3455"/>
                  <a:pt x="3974" y="3584"/>
                </a:cubicBezTo>
                <a:cubicBezTo>
                  <a:pt x="3974" y="3662"/>
                  <a:pt x="3974" y="3662"/>
                  <a:pt x="3974" y="3662"/>
                </a:cubicBezTo>
                <a:cubicBezTo>
                  <a:pt x="3974" y="3791"/>
                  <a:pt x="3869" y="3896"/>
                  <a:pt x="3740" y="3896"/>
                </a:cubicBezTo>
                <a:close/>
                <a:moveTo>
                  <a:pt x="1247" y="3117"/>
                </a:moveTo>
                <a:cubicBezTo>
                  <a:pt x="623" y="3117"/>
                  <a:pt x="623" y="3117"/>
                  <a:pt x="623" y="3117"/>
                </a:cubicBezTo>
                <a:cubicBezTo>
                  <a:pt x="279" y="3117"/>
                  <a:pt x="0" y="2838"/>
                  <a:pt x="0" y="2493"/>
                </a:cubicBezTo>
                <a:cubicBezTo>
                  <a:pt x="0" y="935"/>
                  <a:pt x="0" y="935"/>
                  <a:pt x="0" y="935"/>
                </a:cubicBezTo>
                <a:cubicBezTo>
                  <a:pt x="0" y="591"/>
                  <a:pt x="279" y="312"/>
                  <a:pt x="623" y="312"/>
                </a:cubicBezTo>
                <a:cubicBezTo>
                  <a:pt x="1091" y="312"/>
                  <a:pt x="1091" y="312"/>
                  <a:pt x="1091" y="312"/>
                </a:cubicBezTo>
                <a:cubicBezTo>
                  <a:pt x="1091" y="623"/>
                  <a:pt x="1091" y="623"/>
                  <a:pt x="1091" y="623"/>
                </a:cubicBezTo>
                <a:cubicBezTo>
                  <a:pt x="935" y="623"/>
                  <a:pt x="935" y="623"/>
                  <a:pt x="935" y="623"/>
                </a:cubicBezTo>
                <a:cubicBezTo>
                  <a:pt x="910" y="623"/>
                  <a:pt x="886" y="625"/>
                  <a:pt x="862" y="627"/>
                </a:cubicBezTo>
                <a:cubicBezTo>
                  <a:pt x="889" y="693"/>
                  <a:pt x="904" y="765"/>
                  <a:pt x="904" y="842"/>
                </a:cubicBezTo>
                <a:cubicBezTo>
                  <a:pt x="904" y="1160"/>
                  <a:pt x="646" y="1418"/>
                  <a:pt x="327" y="1418"/>
                </a:cubicBezTo>
                <a:cubicBezTo>
                  <a:pt x="322" y="1418"/>
                  <a:pt x="317" y="1417"/>
                  <a:pt x="312" y="1417"/>
                </a:cubicBezTo>
                <a:cubicBezTo>
                  <a:pt x="312" y="2260"/>
                  <a:pt x="312" y="2260"/>
                  <a:pt x="312" y="2260"/>
                </a:cubicBezTo>
                <a:cubicBezTo>
                  <a:pt x="312" y="2604"/>
                  <a:pt x="591" y="2795"/>
                  <a:pt x="935" y="2795"/>
                </a:cubicBezTo>
                <a:cubicBezTo>
                  <a:pt x="1247" y="2795"/>
                  <a:pt x="1247" y="2795"/>
                  <a:pt x="1247" y="2795"/>
                </a:cubicBezTo>
                <a:cubicBezTo>
                  <a:pt x="1247" y="389"/>
                  <a:pt x="1247" y="389"/>
                  <a:pt x="1247" y="389"/>
                </a:cubicBezTo>
                <a:cubicBezTo>
                  <a:pt x="1247" y="174"/>
                  <a:pt x="1421" y="0"/>
                  <a:pt x="1636" y="0"/>
                </a:cubicBezTo>
                <a:cubicBezTo>
                  <a:pt x="3273" y="0"/>
                  <a:pt x="3273" y="0"/>
                  <a:pt x="3273" y="0"/>
                </a:cubicBezTo>
                <a:cubicBezTo>
                  <a:pt x="3488" y="0"/>
                  <a:pt x="3662" y="174"/>
                  <a:pt x="3662" y="389"/>
                </a:cubicBezTo>
                <a:cubicBezTo>
                  <a:pt x="3662" y="3272"/>
                  <a:pt x="3662" y="3272"/>
                  <a:pt x="3662" y="3272"/>
                </a:cubicBezTo>
                <a:cubicBezTo>
                  <a:pt x="1247" y="3272"/>
                  <a:pt x="1247" y="3272"/>
                  <a:pt x="1247" y="3272"/>
                </a:cubicBezTo>
                <a:lnTo>
                  <a:pt x="1247" y="3117"/>
                </a:lnTo>
                <a:close/>
                <a:moveTo>
                  <a:pt x="327" y="1216"/>
                </a:moveTo>
                <a:cubicBezTo>
                  <a:pt x="534" y="1216"/>
                  <a:pt x="702" y="1049"/>
                  <a:pt x="702" y="842"/>
                </a:cubicBezTo>
                <a:cubicBezTo>
                  <a:pt x="702" y="780"/>
                  <a:pt x="687" y="723"/>
                  <a:pt x="661" y="672"/>
                </a:cubicBezTo>
                <a:cubicBezTo>
                  <a:pt x="454" y="751"/>
                  <a:pt x="312" y="923"/>
                  <a:pt x="312" y="1169"/>
                </a:cubicBezTo>
                <a:cubicBezTo>
                  <a:pt x="312" y="1215"/>
                  <a:pt x="312" y="1215"/>
                  <a:pt x="312" y="1215"/>
                </a:cubicBezTo>
                <a:cubicBezTo>
                  <a:pt x="317" y="1215"/>
                  <a:pt x="322" y="1216"/>
                  <a:pt x="327" y="1216"/>
                </a:cubicBezTo>
                <a:close/>
                <a:moveTo>
                  <a:pt x="3273" y="545"/>
                </a:moveTo>
                <a:cubicBezTo>
                  <a:pt x="3273" y="416"/>
                  <a:pt x="3168" y="312"/>
                  <a:pt x="3039" y="312"/>
                </a:cubicBezTo>
                <a:cubicBezTo>
                  <a:pt x="1870" y="312"/>
                  <a:pt x="1870" y="312"/>
                  <a:pt x="1870" y="312"/>
                </a:cubicBezTo>
                <a:cubicBezTo>
                  <a:pt x="1741" y="312"/>
                  <a:pt x="1636" y="416"/>
                  <a:pt x="1636" y="545"/>
                </a:cubicBezTo>
                <a:cubicBezTo>
                  <a:pt x="1636" y="1169"/>
                  <a:pt x="1636" y="1169"/>
                  <a:pt x="1636" y="1169"/>
                </a:cubicBezTo>
                <a:cubicBezTo>
                  <a:pt x="1636" y="1298"/>
                  <a:pt x="1741" y="1402"/>
                  <a:pt x="1870" y="1402"/>
                </a:cubicBezTo>
                <a:cubicBezTo>
                  <a:pt x="3039" y="1402"/>
                  <a:pt x="3039" y="1402"/>
                  <a:pt x="3039" y="1402"/>
                </a:cubicBezTo>
                <a:cubicBezTo>
                  <a:pt x="3168" y="1402"/>
                  <a:pt x="3273" y="1298"/>
                  <a:pt x="3273" y="1169"/>
                </a:cubicBezTo>
                <a:lnTo>
                  <a:pt x="3273" y="545"/>
                </a:lnTo>
                <a:close/>
                <a:moveTo>
                  <a:pt x="3273" y="1870"/>
                </a:moveTo>
                <a:cubicBezTo>
                  <a:pt x="3273" y="1787"/>
                  <a:pt x="3273" y="1787"/>
                  <a:pt x="3273" y="1787"/>
                </a:cubicBezTo>
                <a:cubicBezTo>
                  <a:pt x="3273" y="1744"/>
                  <a:pt x="3238" y="1709"/>
                  <a:pt x="3195" y="1709"/>
                </a:cubicBezTo>
                <a:cubicBezTo>
                  <a:pt x="1714" y="1709"/>
                  <a:pt x="1714" y="1709"/>
                  <a:pt x="1714" y="1709"/>
                </a:cubicBezTo>
                <a:cubicBezTo>
                  <a:pt x="1671" y="1709"/>
                  <a:pt x="1636" y="1744"/>
                  <a:pt x="1636" y="1787"/>
                </a:cubicBezTo>
                <a:cubicBezTo>
                  <a:pt x="1636" y="1870"/>
                  <a:pt x="1636" y="1870"/>
                  <a:pt x="1636" y="1870"/>
                </a:cubicBezTo>
                <a:cubicBezTo>
                  <a:pt x="1636" y="1913"/>
                  <a:pt x="1671" y="1948"/>
                  <a:pt x="1714" y="1948"/>
                </a:cubicBezTo>
                <a:cubicBezTo>
                  <a:pt x="3195" y="1948"/>
                  <a:pt x="3195" y="1948"/>
                  <a:pt x="3195" y="1948"/>
                </a:cubicBezTo>
                <a:cubicBezTo>
                  <a:pt x="3238" y="1948"/>
                  <a:pt x="3273" y="1913"/>
                  <a:pt x="3273" y="187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200"/>
          </a:p>
        </p:txBody>
      </p:sp>
      <p:sp>
        <p:nvSpPr>
          <p:cNvPr id="47" name="弧形 46">
            <a:extLst>
              <a:ext uri="{FF2B5EF4-FFF2-40B4-BE49-F238E27FC236}">
                <a16:creationId xmlns:a16="http://schemas.microsoft.com/office/drawing/2014/main" xmlns="" id="{EE0A9D47-18C1-4D07-8A2C-0532286735DB}"/>
              </a:ext>
            </a:extLst>
          </p:cNvPr>
          <p:cNvSpPr/>
          <p:nvPr/>
        </p:nvSpPr>
        <p:spPr>
          <a:xfrm rot="5185825">
            <a:off x="2830883" y="2689616"/>
            <a:ext cx="981919" cy="908164"/>
          </a:xfrm>
          <a:prstGeom prst="arc">
            <a:avLst/>
          </a:prstGeom>
          <a:ln w="57150">
            <a:solidFill>
              <a:srgbClr val="00B0F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89439293-8C6F-4151-929F-D70F9DE96447}"/>
              </a:ext>
            </a:extLst>
          </p:cNvPr>
          <p:cNvSpPr/>
          <p:nvPr/>
        </p:nvSpPr>
        <p:spPr>
          <a:xfrm>
            <a:off x="2752455" y="3803102"/>
            <a:ext cx="5693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加氢站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xmlns="" id="{03BE4183-5B90-4407-95F9-77240258C8DD}"/>
              </a:ext>
            </a:extLst>
          </p:cNvPr>
          <p:cNvSpPr/>
          <p:nvPr/>
        </p:nvSpPr>
        <p:spPr>
          <a:xfrm flipH="1">
            <a:off x="1357284" y="2032862"/>
            <a:ext cx="11784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光储能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微电网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790A142F-7B31-4B1E-BC46-B9777581E013}"/>
              </a:ext>
            </a:extLst>
          </p:cNvPr>
          <p:cNvSpPr/>
          <p:nvPr/>
        </p:nvSpPr>
        <p:spPr>
          <a:xfrm>
            <a:off x="1114622" y="3145483"/>
            <a:ext cx="1210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动力电池梯次利用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弧形 50">
            <a:extLst>
              <a:ext uri="{FF2B5EF4-FFF2-40B4-BE49-F238E27FC236}">
                <a16:creationId xmlns:a16="http://schemas.microsoft.com/office/drawing/2014/main" xmlns="" id="{9A7F1A5C-8BDD-4AFE-95F2-5384FDD82095}"/>
              </a:ext>
            </a:extLst>
          </p:cNvPr>
          <p:cNvSpPr/>
          <p:nvPr/>
        </p:nvSpPr>
        <p:spPr>
          <a:xfrm rot="13578635">
            <a:off x="1096443" y="1824358"/>
            <a:ext cx="1354332" cy="1270679"/>
          </a:xfrm>
          <a:prstGeom prst="arc">
            <a:avLst/>
          </a:prstGeom>
          <a:ln w="57150">
            <a:solidFill>
              <a:srgbClr val="00B0F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xmlns="" id="{45A6165A-BFE0-442F-A3E3-F60B70196E26}"/>
              </a:ext>
            </a:extLst>
          </p:cNvPr>
          <p:cNvGrpSpPr/>
          <p:nvPr/>
        </p:nvGrpSpPr>
        <p:grpSpPr>
          <a:xfrm>
            <a:off x="1529541" y="2654607"/>
            <a:ext cx="348430" cy="416880"/>
            <a:chOff x="3281687" y="3362548"/>
            <a:chExt cx="872866" cy="629113"/>
          </a:xfrm>
        </p:grpSpPr>
        <p:sp>
          <p:nvSpPr>
            <p:cNvPr id="53" name="KSO_Shape">
              <a:extLst>
                <a:ext uri="{FF2B5EF4-FFF2-40B4-BE49-F238E27FC236}">
                  <a16:creationId xmlns:a16="http://schemas.microsoft.com/office/drawing/2014/main" xmlns="" id="{1A9A5A19-9982-4AD9-ACAC-AEA137E07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687" y="3362548"/>
              <a:ext cx="456036" cy="629113"/>
            </a:xfrm>
            <a:custGeom>
              <a:avLst/>
              <a:gdLst>
                <a:gd name="T0" fmla="*/ 2147483646 w 2991"/>
                <a:gd name="T1" fmla="*/ 2147483646 h 5101"/>
                <a:gd name="T2" fmla="*/ 2147483646 w 2991"/>
                <a:gd name="T3" fmla="*/ 0 h 5101"/>
                <a:gd name="T4" fmla="*/ 2147483646 w 2991"/>
                <a:gd name="T5" fmla="*/ 0 h 5101"/>
                <a:gd name="T6" fmla="*/ 2147483646 w 2991"/>
                <a:gd name="T7" fmla="*/ 2147483646 h 5101"/>
                <a:gd name="T8" fmla="*/ 0 w 2991"/>
                <a:gd name="T9" fmla="*/ 2147483646 h 5101"/>
                <a:gd name="T10" fmla="*/ 0 w 2991"/>
                <a:gd name="T11" fmla="*/ 2147483646 h 5101"/>
                <a:gd name="T12" fmla="*/ 2147483646 w 2991"/>
                <a:gd name="T13" fmla="*/ 2147483646 h 5101"/>
                <a:gd name="T14" fmla="*/ 2147483646 w 2991"/>
                <a:gd name="T15" fmla="*/ 2147483646 h 5101"/>
                <a:gd name="T16" fmla="*/ 2147483646 w 2991"/>
                <a:gd name="T17" fmla="*/ 2147483646 h 5101"/>
                <a:gd name="T18" fmla="*/ 2147483646 w 2991"/>
                <a:gd name="T19" fmla="*/ 2147483646 h 5101"/>
                <a:gd name="T20" fmla="*/ 2147483646 w 2991"/>
                <a:gd name="T21" fmla="*/ 2147483646 h 5101"/>
                <a:gd name="T22" fmla="*/ 2147483646 w 2991"/>
                <a:gd name="T23" fmla="*/ 2147483646 h 5101"/>
                <a:gd name="T24" fmla="*/ 2147483646 w 2991"/>
                <a:gd name="T25" fmla="*/ 2147483646 h 5101"/>
                <a:gd name="T26" fmla="*/ 2147483646 w 2991"/>
                <a:gd name="T27" fmla="*/ 2147483646 h 5101"/>
                <a:gd name="T28" fmla="*/ 2147483646 w 2991"/>
                <a:gd name="T29" fmla="*/ 2147483646 h 5101"/>
                <a:gd name="T30" fmla="*/ 2147483646 w 2991"/>
                <a:gd name="T31" fmla="*/ 2147483646 h 5101"/>
                <a:gd name="T32" fmla="*/ 2147483646 w 2991"/>
                <a:gd name="T33" fmla="*/ 2147483646 h 5101"/>
                <a:gd name="T34" fmla="*/ 2147483646 w 2991"/>
                <a:gd name="T35" fmla="*/ 2147483646 h 51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991" h="5101">
                  <a:moveTo>
                    <a:pt x="2200" y="527"/>
                  </a:moveTo>
                  <a:lnTo>
                    <a:pt x="2200" y="0"/>
                  </a:lnTo>
                  <a:lnTo>
                    <a:pt x="792" y="0"/>
                  </a:lnTo>
                  <a:lnTo>
                    <a:pt x="792" y="527"/>
                  </a:lnTo>
                  <a:lnTo>
                    <a:pt x="0" y="527"/>
                  </a:lnTo>
                  <a:lnTo>
                    <a:pt x="0" y="5101"/>
                  </a:lnTo>
                  <a:lnTo>
                    <a:pt x="2991" y="5101"/>
                  </a:lnTo>
                  <a:lnTo>
                    <a:pt x="2991" y="527"/>
                  </a:lnTo>
                  <a:lnTo>
                    <a:pt x="2200" y="527"/>
                  </a:lnTo>
                  <a:close/>
                  <a:moveTo>
                    <a:pt x="352" y="2022"/>
                  </a:moveTo>
                  <a:lnTo>
                    <a:pt x="352" y="879"/>
                  </a:lnTo>
                  <a:lnTo>
                    <a:pt x="1144" y="879"/>
                  </a:lnTo>
                  <a:lnTo>
                    <a:pt x="1144" y="352"/>
                  </a:lnTo>
                  <a:lnTo>
                    <a:pt x="1848" y="352"/>
                  </a:lnTo>
                  <a:lnTo>
                    <a:pt x="1848" y="879"/>
                  </a:lnTo>
                  <a:lnTo>
                    <a:pt x="2639" y="879"/>
                  </a:lnTo>
                  <a:lnTo>
                    <a:pt x="2639" y="2022"/>
                  </a:lnTo>
                  <a:lnTo>
                    <a:pt x="352" y="20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54" name="KSO_Shape">
              <a:extLst>
                <a:ext uri="{FF2B5EF4-FFF2-40B4-BE49-F238E27FC236}">
                  <a16:creationId xmlns:a16="http://schemas.microsoft.com/office/drawing/2014/main" xmlns="" id="{0C946ADF-EACD-4525-9A6B-204DA0AD0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517" y="3362548"/>
              <a:ext cx="456036" cy="629113"/>
            </a:xfrm>
            <a:custGeom>
              <a:avLst/>
              <a:gdLst>
                <a:gd name="T0" fmla="*/ 2147483646 w 2991"/>
                <a:gd name="T1" fmla="*/ 2147483646 h 5101"/>
                <a:gd name="T2" fmla="*/ 2147483646 w 2991"/>
                <a:gd name="T3" fmla="*/ 0 h 5101"/>
                <a:gd name="T4" fmla="*/ 2147483646 w 2991"/>
                <a:gd name="T5" fmla="*/ 0 h 5101"/>
                <a:gd name="T6" fmla="*/ 2147483646 w 2991"/>
                <a:gd name="T7" fmla="*/ 2147483646 h 5101"/>
                <a:gd name="T8" fmla="*/ 0 w 2991"/>
                <a:gd name="T9" fmla="*/ 2147483646 h 5101"/>
                <a:gd name="T10" fmla="*/ 0 w 2991"/>
                <a:gd name="T11" fmla="*/ 2147483646 h 5101"/>
                <a:gd name="T12" fmla="*/ 2147483646 w 2991"/>
                <a:gd name="T13" fmla="*/ 2147483646 h 5101"/>
                <a:gd name="T14" fmla="*/ 2147483646 w 2991"/>
                <a:gd name="T15" fmla="*/ 2147483646 h 5101"/>
                <a:gd name="T16" fmla="*/ 2147483646 w 2991"/>
                <a:gd name="T17" fmla="*/ 2147483646 h 5101"/>
                <a:gd name="T18" fmla="*/ 2147483646 w 2991"/>
                <a:gd name="T19" fmla="*/ 2147483646 h 5101"/>
                <a:gd name="T20" fmla="*/ 2147483646 w 2991"/>
                <a:gd name="T21" fmla="*/ 2147483646 h 5101"/>
                <a:gd name="T22" fmla="*/ 2147483646 w 2991"/>
                <a:gd name="T23" fmla="*/ 2147483646 h 5101"/>
                <a:gd name="T24" fmla="*/ 2147483646 w 2991"/>
                <a:gd name="T25" fmla="*/ 2147483646 h 5101"/>
                <a:gd name="T26" fmla="*/ 2147483646 w 2991"/>
                <a:gd name="T27" fmla="*/ 2147483646 h 5101"/>
                <a:gd name="T28" fmla="*/ 2147483646 w 2991"/>
                <a:gd name="T29" fmla="*/ 2147483646 h 5101"/>
                <a:gd name="T30" fmla="*/ 2147483646 w 2991"/>
                <a:gd name="T31" fmla="*/ 2147483646 h 5101"/>
                <a:gd name="T32" fmla="*/ 2147483646 w 2991"/>
                <a:gd name="T33" fmla="*/ 2147483646 h 5101"/>
                <a:gd name="T34" fmla="*/ 2147483646 w 2991"/>
                <a:gd name="T35" fmla="*/ 2147483646 h 51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991" h="5101">
                  <a:moveTo>
                    <a:pt x="2200" y="527"/>
                  </a:moveTo>
                  <a:lnTo>
                    <a:pt x="2200" y="0"/>
                  </a:lnTo>
                  <a:lnTo>
                    <a:pt x="792" y="0"/>
                  </a:lnTo>
                  <a:lnTo>
                    <a:pt x="792" y="527"/>
                  </a:lnTo>
                  <a:lnTo>
                    <a:pt x="0" y="527"/>
                  </a:lnTo>
                  <a:lnTo>
                    <a:pt x="0" y="5101"/>
                  </a:lnTo>
                  <a:lnTo>
                    <a:pt x="2991" y="5101"/>
                  </a:lnTo>
                  <a:lnTo>
                    <a:pt x="2991" y="527"/>
                  </a:lnTo>
                  <a:lnTo>
                    <a:pt x="2200" y="527"/>
                  </a:lnTo>
                  <a:close/>
                  <a:moveTo>
                    <a:pt x="352" y="2022"/>
                  </a:moveTo>
                  <a:lnTo>
                    <a:pt x="352" y="879"/>
                  </a:lnTo>
                  <a:lnTo>
                    <a:pt x="1144" y="879"/>
                  </a:lnTo>
                  <a:lnTo>
                    <a:pt x="1144" y="352"/>
                  </a:lnTo>
                  <a:lnTo>
                    <a:pt x="1848" y="352"/>
                  </a:lnTo>
                  <a:lnTo>
                    <a:pt x="1848" y="879"/>
                  </a:lnTo>
                  <a:lnTo>
                    <a:pt x="2639" y="879"/>
                  </a:lnTo>
                  <a:lnTo>
                    <a:pt x="2639" y="2022"/>
                  </a:lnTo>
                  <a:lnTo>
                    <a:pt x="352" y="20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200">
                <a:solidFill>
                  <a:srgbClr val="FFFFFF"/>
                </a:solidFill>
              </a:endParaRPr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xmlns="" id="{F15D6E8E-4721-45F7-A3BD-0A117D4B6433}"/>
              </a:ext>
            </a:extLst>
          </p:cNvPr>
          <p:cNvSpPr txBox="1"/>
          <p:nvPr/>
        </p:nvSpPr>
        <p:spPr>
          <a:xfrm>
            <a:off x="3522356" y="162643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电能驱动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xmlns="" id="{DBA812D3-66F9-44C2-BECC-57D97913309B}"/>
              </a:ext>
            </a:extLst>
          </p:cNvPr>
          <p:cNvSpPr txBox="1"/>
          <p:nvPr/>
        </p:nvSpPr>
        <p:spPr>
          <a:xfrm>
            <a:off x="3389876" y="3655995"/>
            <a:ext cx="800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氢能驱动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xmlns="" id="{496334F6-3C56-4794-96C7-A3F66CA85F42}"/>
              </a:ext>
            </a:extLst>
          </p:cNvPr>
          <p:cNvSpPr txBox="1"/>
          <p:nvPr/>
        </p:nvSpPr>
        <p:spPr>
          <a:xfrm>
            <a:off x="216253" y="230253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电池储能</a:t>
            </a:r>
          </a:p>
        </p:txBody>
      </p:sp>
      <p:sp>
        <p:nvSpPr>
          <p:cNvPr id="58" name="KSO_Shape">
            <a:extLst>
              <a:ext uri="{FF2B5EF4-FFF2-40B4-BE49-F238E27FC236}">
                <a16:creationId xmlns:a16="http://schemas.microsoft.com/office/drawing/2014/main" xmlns="" id="{35391051-32FD-4E98-B582-35922A8C2C5C}"/>
              </a:ext>
            </a:extLst>
          </p:cNvPr>
          <p:cNvSpPr>
            <a:spLocks/>
          </p:cNvSpPr>
          <p:nvPr/>
        </p:nvSpPr>
        <p:spPr bwMode="auto">
          <a:xfrm>
            <a:off x="6501800" y="1244161"/>
            <a:ext cx="1151848" cy="725355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EF5C877E-C990-474B-A160-1A7C82A0ADF4}"/>
              </a:ext>
            </a:extLst>
          </p:cNvPr>
          <p:cNvGrpSpPr/>
          <p:nvPr/>
        </p:nvGrpSpPr>
        <p:grpSpPr>
          <a:xfrm>
            <a:off x="6031902" y="2905436"/>
            <a:ext cx="1981175" cy="1759696"/>
            <a:chOff x="5001047" y="828116"/>
            <a:chExt cx="3080871" cy="2659542"/>
          </a:xfrm>
        </p:grpSpPr>
        <p:pic>
          <p:nvPicPr>
            <p:cNvPr id="60" name="Picture 32" descr="专线 20170623-80.png">
              <a:extLst>
                <a:ext uri="{FF2B5EF4-FFF2-40B4-BE49-F238E27FC236}">
                  <a16:creationId xmlns:a16="http://schemas.microsoft.com/office/drawing/2014/main" xmlns="" id="{27E7CB77-86FF-465B-9FD5-C51BDEC4A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8487" y="1332116"/>
              <a:ext cx="1598329" cy="1526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" name="Picture 28">
              <a:extLst>
                <a:ext uri="{FF2B5EF4-FFF2-40B4-BE49-F238E27FC236}">
                  <a16:creationId xmlns:a16="http://schemas.microsoft.com/office/drawing/2014/main" xmlns="" id="{12003D9D-0C5F-4E0E-8BFB-2945732BC653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1047" y="1235439"/>
              <a:ext cx="1512000" cy="93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2" name="椭圆 61">
              <a:extLst>
                <a:ext uri="{FF2B5EF4-FFF2-40B4-BE49-F238E27FC236}">
                  <a16:creationId xmlns:a16="http://schemas.microsoft.com/office/drawing/2014/main" xmlns="" id="{0D666D84-8076-4E12-96AB-9755AAAE3627}"/>
                </a:ext>
              </a:extLst>
            </p:cNvPr>
            <p:cNvSpPr/>
            <p:nvPr/>
          </p:nvSpPr>
          <p:spPr>
            <a:xfrm>
              <a:off x="7145918" y="2185040"/>
              <a:ext cx="936000" cy="936000"/>
            </a:xfrm>
            <a:prstGeom prst="ellipse">
              <a:avLst/>
            </a:prstGeom>
            <a:blipFill>
              <a:blip r:embed="rId5"/>
              <a:srcRect/>
              <a:stretch>
                <a:fillRect l="-2000" r="-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dirty="0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xmlns="" id="{92A748D7-8EC5-41AD-B22A-50B38AD34DE7}"/>
                </a:ext>
              </a:extLst>
            </p:cNvPr>
            <p:cNvSpPr/>
            <p:nvPr/>
          </p:nvSpPr>
          <p:spPr>
            <a:xfrm>
              <a:off x="5229691" y="2220046"/>
              <a:ext cx="936000" cy="936000"/>
            </a:xfrm>
            <a:prstGeom prst="ellipse">
              <a:avLst/>
            </a:prstGeom>
            <a:blipFill>
              <a:blip r:embed="rId6"/>
              <a:srcRect/>
              <a:stretch>
                <a:fillRect l="-41000" r="-4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dirty="0"/>
            </a:p>
          </p:txBody>
        </p:sp>
        <p:sp>
          <p:nvSpPr>
            <p:cNvPr id="64" name="椭圆 63" descr="未标题-1.psd">
              <a:extLst>
                <a:ext uri="{FF2B5EF4-FFF2-40B4-BE49-F238E27FC236}">
                  <a16:creationId xmlns:a16="http://schemas.microsoft.com/office/drawing/2014/main" xmlns="" id="{E91F23AF-9E21-40D5-A670-7C1C3A15CF03}"/>
                </a:ext>
              </a:extLst>
            </p:cNvPr>
            <p:cNvSpPr/>
            <p:nvPr/>
          </p:nvSpPr>
          <p:spPr>
            <a:xfrm>
              <a:off x="7136651" y="1194532"/>
              <a:ext cx="914153" cy="914153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2000" r="-2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椭圆 64" descr="图片包含 树, 户外, 草, 道路&#10;&#10;已生成极高可信度的说明">
              <a:extLst>
                <a:ext uri="{FF2B5EF4-FFF2-40B4-BE49-F238E27FC236}">
                  <a16:creationId xmlns:a16="http://schemas.microsoft.com/office/drawing/2014/main" xmlns="" id="{3E4CCFC7-6DE4-448A-9805-E2E471766483}"/>
                </a:ext>
              </a:extLst>
            </p:cNvPr>
            <p:cNvSpPr/>
            <p:nvPr/>
          </p:nvSpPr>
          <p:spPr>
            <a:xfrm>
              <a:off x="6178576" y="2551658"/>
              <a:ext cx="936000" cy="936000"/>
            </a:xfrm>
            <a:prstGeom prst="ellipse">
              <a:avLst/>
            </a:prstGeom>
            <a:blipFill rotWithShape="1">
              <a:blip r:embed="rId8"/>
              <a:srcRect/>
              <a:stretch>
                <a:fillRect l="-26000" r="-2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dirty="0"/>
            </a:p>
          </p:txBody>
        </p:sp>
        <p:pic>
          <p:nvPicPr>
            <p:cNvPr id="66" name="Picture 53">
              <a:extLst>
                <a:ext uri="{FF2B5EF4-FFF2-40B4-BE49-F238E27FC236}">
                  <a16:creationId xmlns:a16="http://schemas.microsoft.com/office/drawing/2014/main" xmlns="" id="{28EED741-0176-45AC-AEFB-4EC896113BE9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12390" y="828116"/>
              <a:ext cx="1907999" cy="100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xmlns="" id="{E221B9CF-2305-42F1-869C-A0721247923D}"/>
              </a:ext>
            </a:extLst>
          </p:cNvPr>
          <p:cNvSpPr txBox="1"/>
          <p:nvPr/>
        </p:nvSpPr>
        <p:spPr>
          <a:xfrm>
            <a:off x="5376152" y="326859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运送游客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xmlns="" id="{FE52CA08-34D7-4A41-A5D5-D8437BFC4E60}"/>
              </a:ext>
            </a:extLst>
          </p:cNvPr>
          <p:cNvSpPr txBox="1"/>
          <p:nvPr/>
        </p:nvSpPr>
        <p:spPr>
          <a:xfrm>
            <a:off x="5372064" y="175289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出行需求</a:t>
            </a:r>
          </a:p>
        </p:txBody>
      </p:sp>
      <p:sp>
        <p:nvSpPr>
          <p:cNvPr id="69" name="KSO_Shape">
            <a:extLst>
              <a:ext uri="{FF2B5EF4-FFF2-40B4-BE49-F238E27FC236}">
                <a16:creationId xmlns:a16="http://schemas.microsoft.com/office/drawing/2014/main" xmlns="" id="{E7C24AE4-D32D-4FDB-8CEE-9829EC85B348}"/>
              </a:ext>
            </a:extLst>
          </p:cNvPr>
          <p:cNvSpPr/>
          <p:nvPr/>
        </p:nvSpPr>
        <p:spPr>
          <a:xfrm rot="10800000">
            <a:off x="2135708" y="2772549"/>
            <a:ext cx="1386647" cy="242066"/>
          </a:xfrm>
          <a:custGeom>
            <a:avLst/>
            <a:gdLst>
              <a:gd name="connsiteX0" fmla="*/ 765086 w 1100040"/>
              <a:gd name="connsiteY0" fmla="*/ 0 h 352802"/>
              <a:gd name="connsiteX1" fmla="*/ 1100040 w 1100040"/>
              <a:gd name="connsiteY1" fmla="*/ 176401 h 352802"/>
              <a:gd name="connsiteX2" fmla="*/ 765086 w 1100040"/>
              <a:gd name="connsiteY2" fmla="*/ 352802 h 352802"/>
              <a:gd name="connsiteX3" fmla="*/ 765086 w 1100040"/>
              <a:gd name="connsiteY3" fmla="*/ 240500 h 352802"/>
              <a:gd name="connsiteX4" fmla="*/ 0 w 1100040"/>
              <a:gd name="connsiteY4" fmla="*/ 176401 h 352802"/>
              <a:gd name="connsiteX5" fmla="*/ 765086 w 1100040"/>
              <a:gd name="connsiteY5" fmla="*/ 112302 h 35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040" h="352802">
                <a:moveTo>
                  <a:pt x="765086" y="0"/>
                </a:moveTo>
                <a:lnTo>
                  <a:pt x="1100040" y="176401"/>
                </a:lnTo>
                <a:lnTo>
                  <a:pt x="765086" y="352802"/>
                </a:lnTo>
                <a:lnTo>
                  <a:pt x="765086" y="240500"/>
                </a:lnTo>
                <a:lnTo>
                  <a:pt x="0" y="176401"/>
                </a:lnTo>
                <a:lnTo>
                  <a:pt x="765086" y="112302"/>
                </a:lnTo>
                <a:close/>
              </a:path>
            </a:pathLst>
          </a:custGeom>
          <a:solidFill>
            <a:srgbClr val="38B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xmlns="" id="{C3DD6100-F938-48FE-BBA6-C74EB4BB0075}"/>
              </a:ext>
            </a:extLst>
          </p:cNvPr>
          <p:cNvSpPr/>
          <p:nvPr/>
        </p:nvSpPr>
        <p:spPr>
          <a:xfrm>
            <a:off x="6750269" y="914828"/>
            <a:ext cx="6976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客流群体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xmlns="" id="{55BF7369-29D8-411A-B127-F7CABBC7BFC9}"/>
              </a:ext>
            </a:extLst>
          </p:cNvPr>
          <p:cNvSpPr/>
          <p:nvPr/>
        </p:nvSpPr>
        <p:spPr>
          <a:xfrm>
            <a:off x="6215949" y="2647572"/>
            <a:ext cx="18453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旅游景点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科技博览</a:t>
            </a: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赛事活动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弧形 71">
            <a:extLst>
              <a:ext uri="{FF2B5EF4-FFF2-40B4-BE49-F238E27FC236}">
                <a16:creationId xmlns:a16="http://schemas.microsoft.com/office/drawing/2014/main" xmlns="" id="{ACDBD6D8-9CA0-4816-8223-F19DA806EFD4}"/>
              </a:ext>
            </a:extLst>
          </p:cNvPr>
          <p:cNvSpPr/>
          <p:nvPr/>
        </p:nvSpPr>
        <p:spPr>
          <a:xfrm rot="16200000">
            <a:off x="5146450" y="1614477"/>
            <a:ext cx="1376274" cy="1230619"/>
          </a:xfrm>
          <a:prstGeom prst="arc">
            <a:avLst/>
          </a:prstGeom>
          <a:ln w="57150">
            <a:solidFill>
              <a:srgbClr val="00B0F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73" name="弧形 72">
            <a:extLst>
              <a:ext uri="{FF2B5EF4-FFF2-40B4-BE49-F238E27FC236}">
                <a16:creationId xmlns:a16="http://schemas.microsoft.com/office/drawing/2014/main" xmlns="" id="{508DF365-39F6-45EE-A2B4-22C759E47937}"/>
              </a:ext>
            </a:extLst>
          </p:cNvPr>
          <p:cNvSpPr/>
          <p:nvPr/>
        </p:nvSpPr>
        <p:spPr>
          <a:xfrm rot="10226766">
            <a:off x="5250617" y="2481401"/>
            <a:ext cx="981919" cy="1311534"/>
          </a:xfrm>
          <a:prstGeom prst="arc">
            <a:avLst/>
          </a:prstGeom>
          <a:ln w="57150">
            <a:solidFill>
              <a:srgbClr val="00B0F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xmlns="" id="{23CCF467-8AA8-4725-90F6-4D50E73835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9240" y="3960876"/>
            <a:ext cx="579791" cy="614930"/>
          </a:xfrm>
          <a:prstGeom prst="rect">
            <a:avLst/>
          </a:prstGeom>
        </p:spPr>
      </p:pic>
      <p:sp>
        <p:nvSpPr>
          <p:cNvPr id="75" name="KSO_Shape">
            <a:extLst>
              <a:ext uri="{FF2B5EF4-FFF2-40B4-BE49-F238E27FC236}">
                <a16:creationId xmlns:a16="http://schemas.microsoft.com/office/drawing/2014/main" xmlns="" id="{4A9C11A0-576E-418C-9E50-512CECCC6D25}"/>
              </a:ext>
            </a:extLst>
          </p:cNvPr>
          <p:cNvSpPr/>
          <p:nvPr/>
        </p:nvSpPr>
        <p:spPr>
          <a:xfrm rot="16200000">
            <a:off x="4093773" y="3410061"/>
            <a:ext cx="820085" cy="250202"/>
          </a:xfrm>
          <a:custGeom>
            <a:avLst/>
            <a:gdLst>
              <a:gd name="connsiteX0" fmla="*/ 765086 w 1100040"/>
              <a:gd name="connsiteY0" fmla="*/ 0 h 352802"/>
              <a:gd name="connsiteX1" fmla="*/ 1100040 w 1100040"/>
              <a:gd name="connsiteY1" fmla="*/ 176401 h 352802"/>
              <a:gd name="connsiteX2" fmla="*/ 765086 w 1100040"/>
              <a:gd name="connsiteY2" fmla="*/ 352802 h 352802"/>
              <a:gd name="connsiteX3" fmla="*/ 765086 w 1100040"/>
              <a:gd name="connsiteY3" fmla="*/ 240500 h 352802"/>
              <a:gd name="connsiteX4" fmla="*/ 0 w 1100040"/>
              <a:gd name="connsiteY4" fmla="*/ 176401 h 352802"/>
              <a:gd name="connsiteX5" fmla="*/ 765086 w 1100040"/>
              <a:gd name="connsiteY5" fmla="*/ 112302 h 35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040" h="352802">
                <a:moveTo>
                  <a:pt x="765086" y="0"/>
                </a:moveTo>
                <a:lnTo>
                  <a:pt x="1100040" y="176401"/>
                </a:lnTo>
                <a:lnTo>
                  <a:pt x="765086" y="352802"/>
                </a:lnTo>
                <a:lnTo>
                  <a:pt x="765086" y="240500"/>
                </a:lnTo>
                <a:lnTo>
                  <a:pt x="0" y="176401"/>
                </a:lnTo>
                <a:lnTo>
                  <a:pt x="765086" y="112302"/>
                </a:lnTo>
                <a:close/>
              </a:path>
            </a:pathLst>
          </a:custGeom>
          <a:solidFill>
            <a:srgbClr val="38B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xmlns="" id="{F5CD3278-0AFA-4306-8A2F-B124A401727F}"/>
              </a:ext>
            </a:extLst>
          </p:cNvPr>
          <p:cNvSpPr txBox="1"/>
          <p:nvPr/>
        </p:nvSpPr>
        <p:spPr>
          <a:xfrm>
            <a:off x="4477230" y="3632724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自动驾驶</a:t>
            </a:r>
          </a:p>
        </p:txBody>
      </p:sp>
      <p:sp>
        <p:nvSpPr>
          <p:cNvPr id="78" name="弧形 77">
            <a:extLst>
              <a:ext uri="{FF2B5EF4-FFF2-40B4-BE49-F238E27FC236}">
                <a16:creationId xmlns:a16="http://schemas.microsoft.com/office/drawing/2014/main" xmlns="" id="{FE85EF59-A07C-4014-B873-9153AC9F9F64}"/>
              </a:ext>
            </a:extLst>
          </p:cNvPr>
          <p:cNvSpPr/>
          <p:nvPr/>
        </p:nvSpPr>
        <p:spPr>
          <a:xfrm>
            <a:off x="3597008" y="1155477"/>
            <a:ext cx="3062872" cy="284521"/>
          </a:xfrm>
          <a:prstGeom prst="arc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弧形 78">
            <a:extLst>
              <a:ext uri="{FF2B5EF4-FFF2-40B4-BE49-F238E27FC236}">
                <a16:creationId xmlns:a16="http://schemas.microsoft.com/office/drawing/2014/main" xmlns="" id="{E38949B0-51C3-448F-B945-49CF85EC45D7}"/>
              </a:ext>
            </a:extLst>
          </p:cNvPr>
          <p:cNvSpPr/>
          <p:nvPr/>
        </p:nvSpPr>
        <p:spPr>
          <a:xfrm rot="5206467">
            <a:off x="3804206" y="1506608"/>
            <a:ext cx="1404123" cy="294953"/>
          </a:xfrm>
          <a:prstGeom prst="arc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KSO_Shape">
            <a:extLst>
              <a:ext uri="{FF2B5EF4-FFF2-40B4-BE49-F238E27FC236}">
                <a16:creationId xmlns:a16="http://schemas.microsoft.com/office/drawing/2014/main" xmlns="" id="{EFEB82FB-8006-44D9-9E3E-AB34D2C20A5D}"/>
              </a:ext>
            </a:extLst>
          </p:cNvPr>
          <p:cNvSpPr>
            <a:spLocks/>
          </p:cNvSpPr>
          <p:nvPr/>
        </p:nvSpPr>
        <p:spPr bwMode="auto">
          <a:xfrm>
            <a:off x="2812893" y="1560382"/>
            <a:ext cx="528841" cy="496903"/>
          </a:xfrm>
          <a:custGeom>
            <a:avLst/>
            <a:gdLst>
              <a:gd name="T0" fmla="*/ 1817186 w 4816"/>
              <a:gd name="T1" fmla="*/ 940731 h 4070"/>
              <a:gd name="T2" fmla="*/ 1839733 w 4816"/>
              <a:gd name="T3" fmla="*/ 747446 h 4070"/>
              <a:gd name="T4" fmla="*/ 1819955 w 4816"/>
              <a:gd name="T5" fmla="*/ 619380 h 4070"/>
              <a:gd name="T6" fmla="*/ 1713551 w 4816"/>
              <a:gd name="T7" fmla="*/ 508311 h 4070"/>
              <a:gd name="T8" fmla="*/ 1686257 w 4816"/>
              <a:gd name="T9" fmla="*/ 424515 h 4070"/>
              <a:gd name="T10" fmla="*/ 1429937 w 4816"/>
              <a:gd name="T11" fmla="*/ 269571 h 4070"/>
              <a:gd name="T12" fmla="*/ 1321950 w 4816"/>
              <a:gd name="T13" fmla="*/ 255341 h 4070"/>
              <a:gd name="T14" fmla="*/ 1240465 w 4816"/>
              <a:gd name="T15" fmla="*/ 279057 h 4070"/>
              <a:gd name="T16" fmla="*/ 1218314 w 4816"/>
              <a:gd name="T17" fmla="*/ 344276 h 4070"/>
              <a:gd name="T18" fmla="*/ 1248376 w 4816"/>
              <a:gd name="T19" fmla="*/ 387360 h 4070"/>
              <a:gd name="T20" fmla="*/ 1335399 w 4816"/>
              <a:gd name="T21" fmla="*/ 418981 h 4070"/>
              <a:gd name="T22" fmla="*/ 1463559 w 4816"/>
              <a:gd name="T23" fmla="*/ 518588 h 4070"/>
              <a:gd name="T24" fmla="*/ 1537132 w 4816"/>
              <a:gd name="T25" fmla="*/ 584202 h 4070"/>
              <a:gd name="T26" fmla="*/ 1607937 w 4816"/>
              <a:gd name="T27" fmla="*/ 607127 h 4070"/>
              <a:gd name="T28" fmla="*/ 1687839 w 4816"/>
              <a:gd name="T29" fmla="*/ 658907 h 4070"/>
              <a:gd name="T30" fmla="*/ 1706826 w 4816"/>
              <a:gd name="T31" fmla="*/ 732031 h 4070"/>
              <a:gd name="T32" fmla="*/ 1683488 w 4816"/>
              <a:gd name="T33" fmla="*/ 924525 h 4070"/>
              <a:gd name="T34" fmla="*/ 1700893 w 4816"/>
              <a:gd name="T35" fmla="*/ 1084212 h 4070"/>
              <a:gd name="T36" fmla="*/ 1761809 w 4816"/>
              <a:gd name="T37" fmla="*/ 1251014 h 4070"/>
              <a:gd name="T38" fmla="*/ 1768533 w 4816"/>
              <a:gd name="T39" fmla="*/ 1352597 h 4070"/>
              <a:gd name="T40" fmla="*/ 1730164 w 4816"/>
              <a:gd name="T41" fmla="*/ 1424140 h 4070"/>
              <a:gd name="T42" fmla="*/ 1657382 w 4816"/>
              <a:gd name="T43" fmla="*/ 1465643 h 4070"/>
              <a:gd name="T44" fmla="*/ 1573524 w 4816"/>
              <a:gd name="T45" fmla="*/ 1464062 h 4070"/>
              <a:gd name="T46" fmla="*/ 1472657 w 4816"/>
              <a:gd name="T47" fmla="*/ 1409120 h 4070"/>
              <a:gd name="T48" fmla="*/ 1429937 w 4816"/>
              <a:gd name="T49" fmla="*/ 1322557 h 4070"/>
              <a:gd name="T50" fmla="*/ 1423608 w 4816"/>
              <a:gd name="T51" fmla="*/ 1115043 h 4070"/>
              <a:gd name="T52" fmla="*/ 1414114 w 4816"/>
              <a:gd name="T53" fmla="*/ 880651 h 4070"/>
              <a:gd name="T54" fmla="*/ 1342123 w 4816"/>
              <a:gd name="T55" fmla="*/ 747051 h 4070"/>
              <a:gd name="T56" fmla="*/ 1231367 w 4816"/>
              <a:gd name="T57" fmla="*/ 683018 h 4070"/>
              <a:gd name="T58" fmla="*/ 1073145 w 4816"/>
              <a:gd name="T59" fmla="*/ 60080 h 4070"/>
              <a:gd name="T60" fmla="*/ 1032402 w 4816"/>
              <a:gd name="T61" fmla="*/ 5534 h 4070"/>
              <a:gd name="T62" fmla="*/ 169694 w 4816"/>
              <a:gd name="T63" fmla="*/ 8301 h 4070"/>
              <a:gd name="T64" fmla="*/ 134489 w 4816"/>
              <a:gd name="T65" fmla="*/ 67195 h 4070"/>
              <a:gd name="T66" fmla="*/ 21360 w 4816"/>
              <a:gd name="T67" fmla="*/ 1490940 h 4070"/>
              <a:gd name="T68" fmla="*/ 396 w 4816"/>
              <a:gd name="T69" fmla="*/ 1535605 h 4070"/>
              <a:gd name="T70" fmla="*/ 1207634 w 4816"/>
              <a:gd name="T71" fmla="*/ 1541534 h 4070"/>
              <a:gd name="T72" fmla="*/ 1182714 w 4816"/>
              <a:gd name="T73" fmla="*/ 1487778 h 4070"/>
              <a:gd name="T74" fmla="*/ 1073540 w 4816"/>
              <a:gd name="T75" fmla="*/ 804365 h 4070"/>
              <a:gd name="T76" fmla="*/ 1223852 w 4816"/>
              <a:gd name="T77" fmla="*/ 824523 h 4070"/>
              <a:gd name="T78" fmla="*/ 1272110 w 4816"/>
              <a:gd name="T79" fmla="*/ 877884 h 4070"/>
              <a:gd name="T80" fmla="*/ 1292283 w 4816"/>
              <a:gd name="T81" fmla="*/ 990930 h 4070"/>
              <a:gd name="T82" fmla="*/ 1287141 w 4816"/>
              <a:gd name="T83" fmla="*/ 1258524 h 4070"/>
              <a:gd name="T84" fmla="*/ 1319181 w 4816"/>
              <a:gd name="T85" fmla="*/ 1416235 h 4070"/>
              <a:gd name="T86" fmla="*/ 1425586 w 4816"/>
              <a:gd name="T87" fmla="*/ 1543510 h 4070"/>
              <a:gd name="T88" fmla="*/ 1545044 w 4816"/>
              <a:gd name="T89" fmla="*/ 1595290 h 4070"/>
              <a:gd name="T90" fmla="*/ 1673995 w 4816"/>
              <a:gd name="T91" fmla="*/ 1598452 h 4070"/>
              <a:gd name="T92" fmla="*/ 1813231 w 4816"/>
              <a:gd name="T93" fmla="*/ 1530071 h 4070"/>
              <a:gd name="T94" fmla="*/ 1873751 w 4816"/>
              <a:gd name="T95" fmla="*/ 1454180 h 4070"/>
              <a:gd name="T96" fmla="*/ 1905000 w 4816"/>
              <a:gd name="T97" fmla="*/ 1319000 h 4070"/>
              <a:gd name="T98" fmla="*/ 1873751 w 4816"/>
              <a:gd name="T99" fmla="*/ 1155360 h 4070"/>
              <a:gd name="T100" fmla="*/ 1517750 w 4816"/>
              <a:gd name="T101" fmla="*/ 511473 h 4070"/>
              <a:gd name="T102" fmla="*/ 1500741 w 4816"/>
              <a:gd name="T103" fmla="*/ 481828 h 4070"/>
              <a:gd name="T104" fmla="*/ 1515377 w 4816"/>
              <a:gd name="T105" fmla="*/ 454160 h 4070"/>
              <a:gd name="T106" fmla="*/ 1547021 w 4816"/>
              <a:gd name="T107" fmla="*/ 450997 h 4070"/>
              <a:gd name="T108" fmla="*/ 1567195 w 4816"/>
              <a:gd name="T109" fmla="*/ 478666 h 4070"/>
              <a:gd name="T110" fmla="*/ 1555328 w 4816"/>
              <a:gd name="T111" fmla="*/ 507916 h 4070"/>
              <a:gd name="T112" fmla="*/ 270165 w 4816"/>
              <a:gd name="T113" fmla="*/ 187751 h 4070"/>
              <a:gd name="T114" fmla="*/ 315654 w 4816"/>
              <a:gd name="T115" fmla="*/ 137157 h 4070"/>
              <a:gd name="T116" fmla="*/ 909780 w 4816"/>
              <a:gd name="T117" fmla="*/ 145853 h 4070"/>
              <a:gd name="T118" fmla="*/ 939447 w 4816"/>
              <a:gd name="T119" fmla="*/ 603175 h 4070"/>
              <a:gd name="T120" fmla="*/ 909780 w 4816"/>
              <a:gd name="T121" fmla="*/ 658907 h 4070"/>
              <a:gd name="T122" fmla="*/ 315654 w 4816"/>
              <a:gd name="T123" fmla="*/ 667603 h 4070"/>
              <a:gd name="T124" fmla="*/ 270165 w 4816"/>
              <a:gd name="T125" fmla="*/ 616614 h 407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816" h="4070">
                <a:moveTo>
                  <a:pt x="4650" y="2711"/>
                </a:moveTo>
                <a:lnTo>
                  <a:pt x="4650" y="2711"/>
                </a:lnTo>
                <a:lnTo>
                  <a:pt x="4634" y="2673"/>
                </a:lnTo>
                <a:lnTo>
                  <a:pt x="4622" y="2637"/>
                </a:lnTo>
                <a:lnTo>
                  <a:pt x="4612" y="2601"/>
                </a:lnTo>
                <a:lnTo>
                  <a:pt x="4605" y="2565"/>
                </a:lnTo>
                <a:lnTo>
                  <a:pt x="4599" y="2527"/>
                </a:lnTo>
                <a:lnTo>
                  <a:pt x="4596" y="2491"/>
                </a:lnTo>
                <a:lnTo>
                  <a:pt x="4594" y="2454"/>
                </a:lnTo>
                <a:lnTo>
                  <a:pt x="4593" y="2417"/>
                </a:lnTo>
                <a:lnTo>
                  <a:pt x="4594" y="2380"/>
                </a:lnTo>
                <a:lnTo>
                  <a:pt x="4596" y="2343"/>
                </a:lnTo>
                <a:lnTo>
                  <a:pt x="4599" y="2306"/>
                </a:lnTo>
                <a:lnTo>
                  <a:pt x="4602" y="2270"/>
                </a:lnTo>
                <a:lnTo>
                  <a:pt x="4612" y="2196"/>
                </a:lnTo>
                <a:lnTo>
                  <a:pt x="4623" y="2124"/>
                </a:lnTo>
                <a:lnTo>
                  <a:pt x="4632" y="2067"/>
                </a:lnTo>
                <a:lnTo>
                  <a:pt x="4640" y="2010"/>
                </a:lnTo>
                <a:lnTo>
                  <a:pt x="4646" y="1950"/>
                </a:lnTo>
                <a:lnTo>
                  <a:pt x="4649" y="1921"/>
                </a:lnTo>
                <a:lnTo>
                  <a:pt x="4651" y="1891"/>
                </a:lnTo>
                <a:lnTo>
                  <a:pt x="4652" y="1861"/>
                </a:lnTo>
                <a:lnTo>
                  <a:pt x="4653" y="1830"/>
                </a:lnTo>
                <a:lnTo>
                  <a:pt x="4652" y="1801"/>
                </a:lnTo>
                <a:lnTo>
                  <a:pt x="4651" y="1771"/>
                </a:lnTo>
                <a:lnTo>
                  <a:pt x="4648" y="1741"/>
                </a:lnTo>
                <a:lnTo>
                  <a:pt x="4643" y="1712"/>
                </a:lnTo>
                <a:lnTo>
                  <a:pt x="4639" y="1682"/>
                </a:lnTo>
                <a:lnTo>
                  <a:pt x="4632" y="1652"/>
                </a:lnTo>
                <a:lnTo>
                  <a:pt x="4623" y="1624"/>
                </a:lnTo>
                <a:lnTo>
                  <a:pt x="4613" y="1595"/>
                </a:lnTo>
                <a:lnTo>
                  <a:pt x="4601" y="1567"/>
                </a:lnTo>
                <a:lnTo>
                  <a:pt x="4588" y="1538"/>
                </a:lnTo>
                <a:lnTo>
                  <a:pt x="4573" y="1511"/>
                </a:lnTo>
                <a:lnTo>
                  <a:pt x="4555" y="1483"/>
                </a:lnTo>
                <a:lnTo>
                  <a:pt x="4537" y="1457"/>
                </a:lnTo>
                <a:lnTo>
                  <a:pt x="4515" y="1430"/>
                </a:lnTo>
                <a:lnTo>
                  <a:pt x="4490" y="1405"/>
                </a:lnTo>
                <a:lnTo>
                  <a:pt x="4464" y="1380"/>
                </a:lnTo>
                <a:lnTo>
                  <a:pt x="4435" y="1356"/>
                </a:lnTo>
                <a:lnTo>
                  <a:pt x="4404" y="1333"/>
                </a:lnTo>
                <a:lnTo>
                  <a:pt x="4369" y="1309"/>
                </a:lnTo>
                <a:lnTo>
                  <a:pt x="4332" y="1286"/>
                </a:lnTo>
                <a:lnTo>
                  <a:pt x="4291" y="1265"/>
                </a:lnTo>
                <a:lnTo>
                  <a:pt x="4249" y="1245"/>
                </a:lnTo>
                <a:lnTo>
                  <a:pt x="4254" y="1224"/>
                </a:lnTo>
                <a:lnTo>
                  <a:pt x="4258" y="1202"/>
                </a:lnTo>
                <a:lnTo>
                  <a:pt x="4263" y="1180"/>
                </a:lnTo>
                <a:lnTo>
                  <a:pt x="4265" y="1158"/>
                </a:lnTo>
                <a:lnTo>
                  <a:pt x="4266" y="1137"/>
                </a:lnTo>
                <a:lnTo>
                  <a:pt x="4267" y="1115"/>
                </a:lnTo>
                <a:lnTo>
                  <a:pt x="4266" y="1094"/>
                </a:lnTo>
                <a:lnTo>
                  <a:pt x="4263" y="1074"/>
                </a:lnTo>
                <a:lnTo>
                  <a:pt x="4260" y="1054"/>
                </a:lnTo>
                <a:lnTo>
                  <a:pt x="4254" y="1037"/>
                </a:lnTo>
                <a:lnTo>
                  <a:pt x="4246" y="1019"/>
                </a:lnTo>
                <a:lnTo>
                  <a:pt x="4238" y="1003"/>
                </a:lnTo>
                <a:lnTo>
                  <a:pt x="4227" y="989"/>
                </a:lnTo>
                <a:lnTo>
                  <a:pt x="4213" y="975"/>
                </a:lnTo>
                <a:lnTo>
                  <a:pt x="4207" y="969"/>
                </a:lnTo>
                <a:lnTo>
                  <a:pt x="4199" y="963"/>
                </a:lnTo>
                <a:lnTo>
                  <a:pt x="4190" y="959"/>
                </a:lnTo>
                <a:lnTo>
                  <a:pt x="4182" y="954"/>
                </a:lnTo>
                <a:lnTo>
                  <a:pt x="3615" y="682"/>
                </a:lnTo>
                <a:lnTo>
                  <a:pt x="3603" y="676"/>
                </a:lnTo>
                <a:lnTo>
                  <a:pt x="3590" y="671"/>
                </a:lnTo>
                <a:lnTo>
                  <a:pt x="3576" y="666"/>
                </a:lnTo>
                <a:lnTo>
                  <a:pt x="3562" y="662"/>
                </a:lnTo>
                <a:lnTo>
                  <a:pt x="3529" y="655"/>
                </a:lnTo>
                <a:lnTo>
                  <a:pt x="3493" y="650"/>
                </a:lnTo>
                <a:lnTo>
                  <a:pt x="3456" y="647"/>
                </a:lnTo>
                <a:lnTo>
                  <a:pt x="3419" y="645"/>
                </a:lnTo>
                <a:lnTo>
                  <a:pt x="3380" y="645"/>
                </a:lnTo>
                <a:lnTo>
                  <a:pt x="3342" y="646"/>
                </a:lnTo>
                <a:lnTo>
                  <a:pt x="3304" y="649"/>
                </a:lnTo>
                <a:lnTo>
                  <a:pt x="3269" y="653"/>
                </a:lnTo>
                <a:lnTo>
                  <a:pt x="3236" y="659"/>
                </a:lnTo>
                <a:lnTo>
                  <a:pt x="3207" y="666"/>
                </a:lnTo>
                <a:lnTo>
                  <a:pt x="3192" y="671"/>
                </a:lnTo>
                <a:lnTo>
                  <a:pt x="3180" y="676"/>
                </a:lnTo>
                <a:lnTo>
                  <a:pt x="3168" y="681"/>
                </a:lnTo>
                <a:lnTo>
                  <a:pt x="3158" y="686"/>
                </a:lnTo>
                <a:lnTo>
                  <a:pt x="3149" y="693"/>
                </a:lnTo>
                <a:lnTo>
                  <a:pt x="3142" y="699"/>
                </a:lnTo>
                <a:lnTo>
                  <a:pt x="3136" y="706"/>
                </a:lnTo>
                <a:lnTo>
                  <a:pt x="3132" y="713"/>
                </a:lnTo>
                <a:lnTo>
                  <a:pt x="3115" y="746"/>
                </a:lnTo>
                <a:lnTo>
                  <a:pt x="3107" y="764"/>
                </a:lnTo>
                <a:lnTo>
                  <a:pt x="3098" y="785"/>
                </a:lnTo>
                <a:lnTo>
                  <a:pt x="3090" y="806"/>
                </a:lnTo>
                <a:lnTo>
                  <a:pt x="3085" y="827"/>
                </a:lnTo>
                <a:lnTo>
                  <a:pt x="3082" y="838"/>
                </a:lnTo>
                <a:lnTo>
                  <a:pt x="3081" y="849"/>
                </a:lnTo>
                <a:lnTo>
                  <a:pt x="3080" y="860"/>
                </a:lnTo>
                <a:lnTo>
                  <a:pt x="3080" y="871"/>
                </a:lnTo>
                <a:lnTo>
                  <a:pt x="3081" y="882"/>
                </a:lnTo>
                <a:lnTo>
                  <a:pt x="3082" y="893"/>
                </a:lnTo>
                <a:lnTo>
                  <a:pt x="3086" y="903"/>
                </a:lnTo>
                <a:lnTo>
                  <a:pt x="3090" y="914"/>
                </a:lnTo>
                <a:lnTo>
                  <a:pt x="3094" y="924"/>
                </a:lnTo>
                <a:lnTo>
                  <a:pt x="3101" y="934"/>
                </a:lnTo>
                <a:lnTo>
                  <a:pt x="3109" y="943"/>
                </a:lnTo>
                <a:lnTo>
                  <a:pt x="3119" y="953"/>
                </a:lnTo>
                <a:lnTo>
                  <a:pt x="3130" y="962"/>
                </a:lnTo>
                <a:lnTo>
                  <a:pt x="3142" y="972"/>
                </a:lnTo>
                <a:lnTo>
                  <a:pt x="3156" y="980"/>
                </a:lnTo>
                <a:lnTo>
                  <a:pt x="3171" y="989"/>
                </a:lnTo>
                <a:lnTo>
                  <a:pt x="3189" y="995"/>
                </a:lnTo>
                <a:lnTo>
                  <a:pt x="3209" y="1003"/>
                </a:lnTo>
                <a:lnTo>
                  <a:pt x="3231" y="1009"/>
                </a:lnTo>
                <a:lnTo>
                  <a:pt x="3254" y="1015"/>
                </a:lnTo>
                <a:lnTo>
                  <a:pt x="3279" y="1021"/>
                </a:lnTo>
                <a:lnTo>
                  <a:pt x="3303" y="1029"/>
                </a:lnTo>
                <a:lnTo>
                  <a:pt x="3327" y="1039"/>
                </a:lnTo>
                <a:lnTo>
                  <a:pt x="3352" y="1049"/>
                </a:lnTo>
                <a:lnTo>
                  <a:pt x="3376" y="1060"/>
                </a:lnTo>
                <a:lnTo>
                  <a:pt x="3400" y="1072"/>
                </a:lnTo>
                <a:lnTo>
                  <a:pt x="3423" y="1085"/>
                </a:lnTo>
                <a:lnTo>
                  <a:pt x="3445" y="1098"/>
                </a:lnTo>
                <a:lnTo>
                  <a:pt x="3468" y="1114"/>
                </a:lnTo>
                <a:lnTo>
                  <a:pt x="3490" y="1128"/>
                </a:lnTo>
                <a:lnTo>
                  <a:pt x="3532" y="1159"/>
                </a:lnTo>
                <a:lnTo>
                  <a:pt x="3571" y="1192"/>
                </a:lnTo>
                <a:lnTo>
                  <a:pt x="3609" y="1224"/>
                </a:lnTo>
                <a:lnTo>
                  <a:pt x="3643" y="1254"/>
                </a:lnTo>
                <a:lnTo>
                  <a:pt x="3673" y="1284"/>
                </a:lnTo>
                <a:lnTo>
                  <a:pt x="3700" y="1312"/>
                </a:lnTo>
                <a:lnTo>
                  <a:pt x="3722" y="1337"/>
                </a:lnTo>
                <a:lnTo>
                  <a:pt x="3754" y="1372"/>
                </a:lnTo>
                <a:lnTo>
                  <a:pt x="3765" y="1385"/>
                </a:lnTo>
                <a:lnTo>
                  <a:pt x="3781" y="1402"/>
                </a:lnTo>
                <a:lnTo>
                  <a:pt x="3799" y="1416"/>
                </a:lnTo>
                <a:lnTo>
                  <a:pt x="3817" y="1430"/>
                </a:lnTo>
                <a:lnTo>
                  <a:pt x="3833" y="1444"/>
                </a:lnTo>
                <a:lnTo>
                  <a:pt x="3851" y="1456"/>
                </a:lnTo>
                <a:lnTo>
                  <a:pt x="3868" y="1468"/>
                </a:lnTo>
                <a:lnTo>
                  <a:pt x="3886" y="1478"/>
                </a:lnTo>
                <a:lnTo>
                  <a:pt x="3903" y="1487"/>
                </a:lnTo>
                <a:lnTo>
                  <a:pt x="3921" y="1496"/>
                </a:lnTo>
                <a:lnTo>
                  <a:pt x="3939" y="1503"/>
                </a:lnTo>
                <a:lnTo>
                  <a:pt x="3955" y="1509"/>
                </a:lnTo>
                <a:lnTo>
                  <a:pt x="3973" y="1515"/>
                </a:lnTo>
                <a:lnTo>
                  <a:pt x="3989" y="1519"/>
                </a:lnTo>
                <a:lnTo>
                  <a:pt x="4005" y="1523"/>
                </a:lnTo>
                <a:lnTo>
                  <a:pt x="4020" y="1525"/>
                </a:lnTo>
                <a:lnTo>
                  <a:pt x="4035" y="1525"/>
                </a:lnTo>
                <a:lnTo>
                  <a:pt x="4065" y="1536"/>
                </a:lnTo>
                <a:lnTo>
                  <a:pt x="4091" y="1547"/>
                </a:lnTo>
                <a:lnTo>
                  <a:pt x="4117" y="1557"/>
                </a:lnTo>
                <a:lnTo>
                  <a:pt x="4140" y="1568"/>
                </a:lnTo>
                <a:lnTo>
                  <a:pt x="4161" y="1580"/>
                </a:lnTo>
                <a:lnTo>
                  <a:pt x="4180" y="1591"/>
                </a:lnTo>
                <a:lnTo>
                  <a:pt x="4199" y="1603"/>
                </a:lnTo>
                <a:lnTo>
                  <a:pt x="4216" y="1615"/>
                </a:lnTo>
                <a:lnTo>
                  <a:pt x="4231" y="1627"/>
                </a:lnTo>
                <a:lnTo>
                  <a:pt x="4244" y="1640"/>
                </a:lnTo>
                <a:lnTo>
                  <a:pt x="4256" y="1653"/>
                </a:lnTo>
                <a:lnTo>
                  <a:pt x="4267" y="1667"/>
                </a:lnTo>
                <a:lnTo>
                  <a:pt x="4277" y="1681"/>
                </a:lnTo>
                <a:lnTo>
                  <a:pt x="4285" y="1695"/>
                </a:lnTo>
                <a:lnTo>
                  <a:pt x="4293" y="1711"/>
                </a:lnTo>
                <a:lnTo>
                  <a:pt x="4298" y="1726"/>
                </a:lnTo>
                <a:lnTo>
                  <a:pt x="4304" y="1742"/>
                </a:lnTo>
                <a:lnTo>
                  <a:pt x="4308" y="1759"/>
                </a:lnTo>
                <a:lnTo>
                  <a:pt x="4310" y="1777"/>
                </a:lnTo>
                <a:lnTo>
                  <a:pt x="4312" y="1794"/>
                </a:lnTo>
                <a:lnTo>
                  <a:pt x="4313" y="1813"/>
                </a:lnTo>
                <a:lnTo>
                  <a:pt x="4315" y="1833"/>
                </a:lnTo>
                <a:lnTo>
                  <a:pt x="4315" y="1852"/>
                </a:lnTo>
                <a:lnTo>
                  <a:pt x="4313" y="1873"/>
                </a:lnTo>
                <a:lnTo>
                  <a:pt x="4309" y="1918"/>
                </a:lnTo>
                <a:lnTo>
                  <a:pt x="4304" y="1966"/>
                </a:lnTo>
                <a:lnTo>
                  <a:pt x="4297" y="2017"/>
                </a:lnTo>
                <a:lnTo>
                  <a:pt x="4288" y="2072"/>
                </a:lnTo>
                <a:lnTo>
                  <a:pt x="4275" y="2157"/>
                </a:lnTo>
                <a:lnTo>
                  <a:pt x="4269" y="2201"/>
                </a:lnTo>
                <a:lnTo>
                  <a:pt x="4264" y="2246"/>
                </a:lnTo>
                <a:lnTo>
                  <a:pt x="4260" y="2292"/>
                </a:lnTo>
                <a:lnTo>
                  <a:pt x="4256" y="2339"/>
                </a:lnTo>
                <a:lnTo>
                  <a:pt x="4254" y="2387"/>
                </a:lnTo>
                <a:lnTo>
                  <a:pt x="4254" y="2436"/>
                </a:lnTo>
                <a:lnTo>
                  <a:pt x="4255" y="2485"/>
                </a:lnTo>
                <a:lnTo>
                  <a:pt x="4258" y="2536"/>
                </a:lnTo>
                <a:lnTo>
                  <a:pt x="4265" y="2587"/>
                </a:lnTo>
                <a:lnTo>
                  <a:pt x="4268" y="2612"/>
                </a:lnTo>
                <a:lnTo>
                  <a:pt x="4274" y="2638"/>
                </a:lnTo>
                <a:lnTo>
                  <a:pt x="4279" y="2664"/>
                </a:lnTo>
                <a:lnTo>
                  <a:pt x="4285" y="2690"/>
                </a:lnTo>
                <a:lnTo>
                  <a:pt x="4293" y="2716"/>
                </a:lnTo>
                <a:lnTo>
                  <a:pt x="4300" y="2743"/>
                </a:lnTo>
                <a:lnTo>
                  <a:pt x="4309" y="2769"/>
                </a:lnTo>
                <a:lnTo>
                  <a:pt x="4318" y="2795"/>
                </a:lnTo>
                <a:lnTo>
                  <a:pt x="4329" y="2822"/>
                </a:lnTo>
                <a:lnTo>
                  <a:pt x="4340" y="2849"/>
                </a:lnTo>
                <a:lnTo>
                  <a:pt x="4371" y="2918"/>
                </a:lnTo>
                <a:lnTo>
                  <a:pt x="4397" y="2986"/>
                </a:lnTo>
                <a:lnTo>
                  <a:pt x="4420" y="3048"/>
                </a:lnTo>
                <a:lnTo>
                  <a:pt x="4439" y="3109"/>
                </a:lnTo>
                <a:lnTo>
                  <a:pt x="4446" y="3137"/>
                </a:lnTo>
                <a:lnTo>
                  <a:pt x="4454" y="3165"/>
                </a:lnTo>
                <a:lnTo>
                  <a:pt x="4460" y="3192"/>
                </a:lnTo>
                <a:lnTo>
                  <a:pt x="4465" y="3217"/>
                </a:lnTo>
                <a:lnTo>
                  <a:pt x="4469" y="3244"/>
                </a:lnTo>
                <a:lnTo>
                  <a:pt x="4473" y="3268"/>
                </a:lnTo>
                <a:lnTo>
                  <a:pt x="4475" y="3292"/>
                </a:lnTo>
                <a:lnTo>
                  <a:pt x="4477" y="3315"/>
                </a:lnTo>
                <a:lnTo>
                  <a:pt x="4477" y="3338"/>
                </a:lnTo>
                <a:lnTo>
                  <a:pt x="4477" y="3360"/>
                </a:lnTo>
                <a:lnTo>
                  <a:pt x="4476" y="3381"/>
                </a:lnTo>
                <a:lnTo>
                  <a:pt x="4474" y="3402"/>
                </a:lnTo>
                <a:lnTo>
                  <a:pt x="4471" y="3422"/>
                </a:lnTo>
                <a:lnTo>
                  <a:pt x="4466" y="3442"/>
                </a:lnTo>
                <a:lnTo>
                  <a:pt x="4462" y="3460"/>
                </a:lnTo>
                <a:lnTo>
                  <a:pt x="4455" y="3478"/>
                </a:lnTo>
                <a:lnTo>
                  <a:pt x="4449" y="3496"/>
                </a:lnTo>
                <a:lnTo>
                  <a:pt x="4441" y="3513"/>
                </a:lnTo>
                <a:lnTo>
                  <a:pt x="4432" y="3530"/>
                </a:lnTo>
                <a:lnTo>
                  <a:pt x="4422" y="3545"/>
                </a:lnTo>
                <a:lnTo>
                  <a:pt x="4411" y="3560"/>
                </a:lnTo>
                <a:lnTo>
                  <a:pt x="4400" y="3575"/>
                </a:lnTo>
                <a:lnTo>
                  <a:pt x="4387" y="3589"/>
                </a:lnTo>
                <a:lnTo>
                  <a:pt x="4374" y="3603"/>
                </a:lnTo>
                <a:lnTo>
                  <a:pt x="4357" y="3620"/>
                </a:lnTo>
                <a:lnTo>
                  <a:pt x="4340" y="3634"/>
                </a:lnTo>
                <a:lnTo>
                  <a:pt x="4321" y="3647"/>
                </a:lnTo>
                <a:lnTo>
                  <a:pt x="4304" y="3659"/>
                </a:lnTo>
                <a:lnTo>
                  <a:pt x="4285" y="3670"/>
                </a:lnTo>
                <a:lnTo>
                  <a:pt x="4266" y="3680"/>
                </a:lnTo>
                <a:lnTo>
                  <a:pt x="4247" y="3689"/>
                </a:lnTo>
                <a:lnTo>
                  <a:pt x="4229" y="3696"/>
                </a:lnTo>
                <a:lnTo>
                  <a:pt x="4209" y="3702"/>
                </a:lnTo>
                <a:lnTo>
                  <a:pt x="4190" y="3708"/>
                </a:lnTo>
                <a:lnTo>
                  <a:pt x="4171" y="3712"/>
                </a:lnTo>
                <a:lnTo>
                  <a:pt x="4151" y="3715"/>
                </a:lnTo>
                <a:lnTo>
                  <a:pt x="4131" y="3718"/>
                </a:lnTo>
                <a:lnTo>
                  <a:pt x="4112" y="3719"/>
                </a:lnTo>
                <a:lnTo>
                  <a:pt x="4092" y="3719"/>
                </a:lnTo>
                <a:lnTo>
                  <a:pt x="4073" y="3719"/>
                </a:lnTo>
                <a:lnTo>
                  <a:pt x="4054" y="3718"/>
                </a:lnTo>
                <a:lnTo>
                  <a:pt x="4034" y="3715"/>
                </a:lnTo>
                <a:lnTo>
                  <a:pt x="4016" y="3712"/>
                </a:lnTo>
                <a:lnTo>
                  <a:pt x="3997" y="3709"/>
                </a:lnTo>
                <a:lnTo>
                  <a:pt x="3978" y="3704"/>
                </a:lnTo>
                <a:lnTo>
                  <a:pt x="3959" y="3699"/>
                </a:lnTo>
                <a:lnTo>
                  <a:pt x="3923" y="3688"/>
                </a:lnTo>
                <a:lnTo>
                  <a:pt x="3888" y="3674"/>
                </a:lnTo>
                <a:lnTo>
                  <a:pt x="3854" y="3658"/>
                </a:lnTo>
                <a:lnTo>
                  <a:pt x="3822" y="3641"/>
                </a:lnTo>
                <a:lnTo>
                  <a:pt x="3792" y="3622"/>
                </a:lnTo>
                <a:lnTo>
                  <a:pt x="3774" y="3609"/>
                </a:lnTo>
                <a:lnTo>
                  <a:pt x="3755" y="3594"/>
                </a:lnTo>
                <a:lnTo>
                  <a:pt x="3739" y="3580"/>
                </a:lnTo>
                <a:lnTo>
                  <a:pt x="3723" y="3565"/>
                </a:lnTo>
                <a:lnTo>
                  <a:pt x="3709" y="3548"/>
                </a:lnTo>
                <a:lnTo>
                  <a:pt x="3696" y="3532"/>
                </a:lnTo>
                <a:lnTo>
                  <a:pt x="3683" y="3514"/>
                </a:lnTo>
                <a:lnTo>
                  <a:pt x="3672" y="3496"/>
                </a:lnTo>
                <a:lnTo>
                  <a:pt x="3661" y="3477"/>
                </a:lnTo>
                <a:lnTo>
                  <a:pt x="3651" y="3457"/>
                </a:lnTo>
                <a:lnTo>
                  <a:pt x="3642" y="3436"/>
                </a:lnTo>
                <a:lnTo>
                  <a:pt x="3634" y="3415"/>
                </a:lnTo>
                <a:lnTo>
                  <a:pt x="3628" y="3393"/>
                </a:lnTo>
                <a:lnTo>
                  <a:pt x="3621" y="3370"/>
                </a:lnTo>
                <a:lnTo>
                  <a:pt x="3615" y="3346"/>
                </a:lnTo>
                <a:lnTo>
                  <a:pt x="3610" y="3322"/>
                </a:lnTo>
                <a:lnTo>
                  <a:pt x="3606" y="3297"/>
                </a:lnTo>
                <a:lnTo>
                  <a:pt x="3602" y="3271"/>
                </a:lnTo>
                <a:lnTo>
                  <a:pt x="3597" y="3216"/>
                </a:lnTo>
                <a:lnTo>
                  <a:pt x="3593" y="3159"/>
                </a:lnTo>
                <a:lnTo>
                  <a:pt x="3591" y="3098"/>
                </a:lnTo>
                <a:lnTo>
                  <a:pt x="3591" y="3034"/>
                </a:lnTo>
                <a:lnTo>
                  <a:pt x="3593" y="2967"/>
                </a:lnTo>
                <a:lnTo>
                  <a:pt x="3596" y="2895"/>
                </a:lnTo>
                <a:lnTo>
                  <a:pt x="3599" y="2821"/>
                </a:lnTo>
                <a:lnTo>
                  <a:pt x="3602" y="2735"/>
                </a:lnTo>
                <a:lnTo>
                  <a:pt x="3606" y="2648"/>
                </a:lnTo>
                <a:lnTo>
                  <a:pt x="3607" y="2561"/>
                </a:lnTo>
                <a:lnTo>
                  <a:pt x="3607" y="2518"/>
                </a:lnTo>
                <a:lnTo>
                  <a:pt x="3606" y="2476"/>
                </a:lnTo>
                <a:lnTo>
                  <a:pt x="3603" y="2434"/>
                </a:lnTo>
                <a:lnTo>
                  <a:pt x="3600" y="2391"/>
                </a:lnTo>
                <a:lnTo>
                  <a:pt x="3596" y="2350"/>
                </a:lnTo>
                <a:lnTo>
                  <a:pt x="3590" y="2309"/>
                </a:lnTo>
                <a:lnTo>
                  <a:pt x="3584" y="2268"/>
                </a:lnTo>
                <a:lnTo>
                  <a:pt x="3575" y="2228"/>
                </a:lnTo>
                <a:lnTo>
                  <a:pt x="3565" y="2190"/>
                </a:lnTo>
                <a:lnTo>
                  <a:pt x="3553" y="2151"/>
                </a:lnTo>
                <a:lnTo>
                  <a:pt x="3537" y="2110"/>
                </a:lnTo>
                <a:lnTo>
                  <a:pt x="3521" y="2072"/>
                </a:lnTo>
                <a:lnTo>
                  <a:pt x="3503" y="2036"/>
                </a:lnTo>
                <a:lnTo>
                  <a:pt x="3484" y="2002"/>
                </a:lnTo>
                <a:lnTo>
                  <a:pt x="3463" y="1971"/>
                </a:lnTo>
                <a:lnTo>
                  <a:pt x="3441" y="1943"/>
                </a:lnTo>
                <a:lnTo>
                  <a:pt x="3418" y="1915"/>
                </a:lnTo>
                <a:lnTo>
                  <a:pt x="3393" y="1890"/>
                </a:lnTo>
                <a:lnTo>
                  <a:pt x="3368" y="1868"/>
                </a:lnTo>
                <a:lnTo>
                  <a:pt x="3343" y="1846"/>
                </a:lnTo>
                <a:lnTo>
                  <a:pt x="3318" y="1827"/>
                </a:lnTo>
                <a:lnTo>
                  <a:pt x="3291" y="1810"/>
                </a:lnTo>
                <a:lnTo>
                  <a:pt x="3266" y="1793"/>
                </a:lnTo>
                <a:lnTo>
                  <a:pt x="3240" y="1779"/>
                </a:lnTo>
                <a:lnTo>
                  <a:pt x="3213" y="1767"/>
                </a:lnTo>
                <a:lnTo>
                  <a:pt x="3188" y="1755"/>
                </a:lnTo>
                <a:lnTo>
                  <a:pt x="3162" y="1745"/>
                </a:lnTo>
                <a:lnTo>
                  <a:pt x="3137" y="1736"/>
                </a:lnTo>
                <a:lnTo>
                  <a:pt x="3113" y="1728"/>
                </a:lnTo>
                <a:lnTo>
                  <a:pt x="3089" y="1722"/>
                </a:lnTo>
                <a:lnTo>
                  <a:pt x="3067" y="1716"/>
                </a:lnTo>
                <a:lnTo>
                  <a:pt x="3045" y="1711"/>
                </a:lnTo>
                <a:lnTo>
                  <a:pt x="3005" y="1704"/>
                </a:lnTo>
                <a:lnTo>
                  <a:pt x="2972" y="1700"/>
                </a:lnTo>
                <a:lnTo>
                  <a:pt x="2946" y="1697"/>
                </a:lnTo>
                <a:lnTo>
                  <a:pt x="2920" y="1696"/>
                </a:lnTo>
                <a:lnTo>
                  <a:pt x="2714" y="1695"/>
                </a:lnTo>
                <a:lnTo>
                  <a:pt x="2714" y="170"/>
                </a:lnTo>
                <a:lnTo>
                  <a:pt x="2713" y="152"/>
                </a:lnTo>
                <a:lnTo>
                  <a:pt x="2710" y="136"/>
                </a:lnTo>
                <a:lnTo>
                  <a:pt x="2706" y="119"/>
                </a:lnTo>
                <a:lnTo>
                  <a:pt x="2700" y="104"/>
                </a:lnTo>
                <a:lnTo>
                  <a:pt x="2693" y="89"/>
                </a:lnTo>
                <a:lnTo>
                  <a:pt x="2684" y="75"/>
                </a:lnTo>
                <a:lnTo>
                  <a:pt x="2675" y="62"/>
                </a:lnTo>
                <a:lnTo>
                  <a:pt x="2664" y="50"/>
                </a:lnTo>
                <a:lnTo>
                  <a:pt x="2652" y="39"/>
                </a:lnTo>
                <a:lnTo>
                  <a:pt x="2638" y="29"/>
                </a:lnTo>
                <a:lnTo>
                  <a:pt x="2625" y="21"/>
                </a:lnTo>
                <a:lnTo>
                  <a:pt x="2610" y="14"/>
                </a:lnTo>
                <a:lnTo>
                  <a:pt x="2594" y="8"/>
                </a:lnTo>
                <a:lnTo>
                  <a:pt x="2578" y="4"/>
                </a:lnTo>
                <a:lnTo>
                  <a:pt x="2561" y="2"/>
                </a:lnTo>
                <a:lnTo>
                  <a:pt x="2544" y="0"/>
                </a:lnTo>
                <a:lnTo>
                  <a:pt x="509" y="0"/>
                </a:lnTo>
                <a:lnTo>
                  <a:pt x="492" y="2"/>
                </a:lnTo>
                <a:lnTo>
                  <a:pt x="475" y="4"/>
                </a:lnTo>
                <a:lnTo>
                  <a:pt x="459" y="8"/>
                </a:lnTo>
                <a:lnTo>
                  <a:pt x="443" y="14"/>
                </a:lnTo>
                <a:lnTo>
                  <a:pt x="429" y="21"/>
                </a:lnTo>
                <a:lnTo>
                  <a:pt x="415" y="29"/>
                </a:lnTo>
                <a:lnTo>
                  <a:pt x="402" y="39"/>
                </a:lnTo>
                <a:lnTo>
                  <a:pt x="389" y="50"/>
                </a:lnTo>
                <a:lnTo>
                  <a:pt x="378" y="62"/>
                </a:lnTo>
                <a:lnTo>
                  <a:pt x="369" y="75"/>
                </a:lnTo>
                <a:lnTo>
                  <a:pt x="360" y="89"/>
                </a:lnTo>
                <a:lnTo>
                  <a:pt x="353" y="104"/>
                </a:lnTo>
                <a:lnTo>
                  <a:pt x="348" y="119"/>
                </a:lnTo>
                <a:lnTo>
                  <a:pt x="343" y="136"/>
                </a:lnTo>
                <a:lnTo>
                  <a:pt x="341" y="152"/>
                </a:lnTo>
                <a:lnTo>
                  <a:pt x="340" y="170"/>
                </a:lnTo>
                <a:lnTo>
                  <a:pt x="340" y="3731"/>
                </a:lnTo>
                <a:lnTo>
                  <a:pt x="171" y="3731"/>
                </a:lnTo>
                <a:lnTo>
                  <a:pt x="163" y="3731"/>
                </a:lnTo>
                <a:lnTo>
                  <a:pt x="143" y="3733"/>
                </a:lnTo>
                <a:lnTo>
                  <a:pt x="131" y="3736"/>
                </a:lnTo>
                <a:lnTo>
                  <a:pt x="117" y="3740"/>
                </a:lnTo>
                <a:lnTo>
                  <a:pt x="102" y="3745"/>
                </a:lnTo>
                <a:lnTo>
                  <a:pt x="85" y="3752"/>
                </a:lnTo>
                <a:lnTo>
                  <a:pt x="70" y="3760"/>
                </a:lnTo>
                <a:lnTo>
                  <a:pt x="54" y="3772"/>
                </a:lnTo>
                <a:lnTo>
                  <a:pt x="47" y="3779"/>
                </a:lnTo>
                <a:lnTo>
                  <a:pt x="40" y="3786"/>
                </a:lnTo>
                <a:lnTo>
                  <a:pt x="33" y="3793"/>
                </a:lnTo>
                <a:lnTo>
                  <a:pt x="27" y="3802"/>
                </a:lnTo>
                <a:lnTo>
                  <a:pt x="21" y="3812"/>
                </a:lnTo>
                <a:lnTo>
                  <a:pt x="17" y="3822"/>
                </a:lnTo>
                <a:lnTo>
                  <a:pt x="11" y="3833"/>
                </a:lnTo>
                <a:lnTo>
                  <a:pt x="8" y="3844"/>
                </a:lnTo>
                <a:lnTo>
                  <a:pt x="5" y="3857"/>
                </a:lnTo>
                <a:lnTo>
                  <a:pt x="3" y="3870"/>
                </a:lnTo>
                <a:lnTo>
                  <a:pt x="1" y="3885"/>
                </a:lnTo>
                <a:lnTo>
                  <a:pt x="0" y="3900"/>
                </a:lnTo>
                <a:lnTo>
                  <a:pt x="0" y="4070"/>
                </a:lnTo>
                <a:lnTo>
                  <a:pt x="171" y="4070"/>
                </a:lnTo>
                <a:lnTo>
                  <a:pt x="340" y="4070"/>
                </a:lnTo>
                <a:lnTo>
                  <a:pt x="509" y="4070"/>
                </a:lnTo>
                <a:lnTo>
                  <a:pt x="2544" y="4070"/>
                </a:lnTo>
                <a:lnTo>
                  <a:pt x="2714" y="4070"/>
                </a:lnTo>
                <a:lnTo>
                  <a:pt x="2883" y="4070"/>
                </a:lnTo>
                <a:lnTo>
                  <a:pt x="3053" y="4070"/>
                </a:lnTo>
                <a:lnTo>
                  <a:pt x="3053" y="3900"/>
                </a:lnTo>
                <a:lnTo>
                  <a:pt x="3053" y="3893"/>
                </a:lnTo>
                <a:lnTo>
                  <a:pt x="3050" y="3874"/>
                </a:lnTo>
                <a:lnTo>
                  <a:pt x="3048" y="3860"/>
                </a:lnTo>
                <a:lnTo>
                  <a:pt x="3044" y="3846"/>
                </a:lnTo>
                <a:lnTo>
                  <a:pt x="3038" y="3832"/>
                </a:lnTo>
                <a:lnTo>
                  <a:pt x="3032" y="3815"/>
                </a:lnTo>
                <a:lnTo>
                  <a:pt x="3023" y="3800"/>
                </a:lnTo>
                <a:lnTo>
                  <a:pt x="3012" y="3785"/>
                </a:lnTo>
                <a:lnTo>
                  <a:pt x="3005" y="3777"/>
                </a:lnTo>
                <a:lnTo>
                  <a:pt x="2998" y="3770"/>
                </a:lnTo>
                <a:lnTo>
                  <a:pt x="2990" y="3764"/>
                </a:lnTo>
                <a:lnTo>
                  <a:pt x="2981" y="3757"/>
                </a:lnTo>
                <a:lnTo>
                  <a:pt x="2972" y="3752"/>
                </a:lnTo>
                <a:lnTo>
                  <a:pt x="2961" y="3746"/>
                </a:lnTo>
                <a:lnTo>
                  <a:pt x="2952" y="3742"/>
                </a:lnTo>
                <a:lnTo>
                  <a:pt x="2939" y="3738"/>
                </a:lnTo>
                <a:lnTo>
                  <a:pt x="2926" y="3735"/>
                </a:lnTo>
                <a:lnTo>
                  <a:pt x="2913" y="3733"/>
                </a:lnTo>
                <a:lnTo>
                  <a:pt x="2899" y="3731"/>
                </a:lnTo>
                <a:lnTo>
                  <a:pt x="2883" y="3731"/>
                </a:lnTo>
                <a:lnTo>
                  <a:pt x="2714" y="3731"/>
                </a:lnTo>
                <a:lnTo>
                  <a:pt x="2714" y="2035"/>
                </a:lnTo>
                <a:lnTo>
                  <a:pt x="2918" y="2035"/>
                </a:lnTo>
                <a:lnTo>
                  <a:pt x="2935" y="2036"/>
                </a:lnTo>
                <a:lnTo>
                  <a:pt x="2949" y="2038"/>
                </a:lnTo>
                <a:lnTo>
                  <a:pt x="2967" y="2040"/>
                </a:lnTo>
                <a:lnTo>
                  <a:pt x="2987" y="2045"/>
                </a:lnTo>
                <a:lnTo>
                  <a:pt x="3009" y="2050"/>
                </a:lnTo>
                <a:lnTo>
                  <a:pt x="3032" y="2058"/>
                </a:lnTo>
                <a:lnTo>
                  <a:pt x="3057" y="2067"/>
                </a:lnTo>
                <a:lnTo>
                  <a:pt x="3082" y="2080"/>
                </a:lnTo>
                <a:lnTo>
                  <a:pt x="3094" y="2086"/>
                </a:lnTo>
                <a:lnTo>
                  <a:pt x="3108" y="2094"/>
                </a:lnTo>
                <a:lnTo>
                  <a:pt x="3120" y="2103"/>
                </a:lnTo>
                <a:lnTo>
                  <a:pt x="3132" y="2113"/>
                </a:lnTo>
                <a:lnTo>
                  <a:pt x="3144" y="2123"/>
                </a:lnTo>
                <a:lnTo>
                  <a:pt x="3156" y="2134"/>
                </a:lnTo>
                <a:lnTo>
                  <a:pt x="3167" y="2146"/>
                </a:lnTo>
                <a:lnTo>
                  <a:pt x="3178" y="2159"/>
                </a:lnTo>
                <a:lnTo>
                  <a:pt x="3189" y="2173"/>
                </a:lnTo>
                <a:lnTo>
                  <a:pt x="3199" y="2188"/>
                </a:lnTo>
                <a:lnTo>
                  <a:pt x="3208" y="2204"/>
                </a:lnTo>
                <a:lnTo>
                  <a:pt x="3216" y="2221"/>
                </a:lnTo>
                <a:lnTo>
                  <a:pt x="3224" y="2239"/>
                </a:lnTo>
                <a:lnTo>
                  <a:pt x="3232" y="2259"/>
                </a:lnTo>
                <a:lnTo>
                  <a:pt x="3240" y="2287"/>
                </a:lnTo>
                <a:lnTo>
                  <a:pt x="3247" y="2315"/>
                </a:lnTo>
                <a:lnTo>
                  <a:pt x="3253" y="2345"/>
                </a:lnTo>
                <a:lnTo>
                  <a:pt x="3257" y="2376"/>
                </a:lnTo>
                <a:lnTo>
                  <a:pt x="3262" y="2406"/>
                </a:lnTo>
                <a:lnTo>
                  <a:pt x="3264" y="2439"/>
                </a:lnTo>
                <a:lnTo>
                  <a:pt x="3266" y="2473"/>
                </a:lnTo>
                <a:lnTo>
                  <a:pt x="3267" y="2507"/>
                </a:lnTo>
                <a:lnTo>
                  <a:pt x="3268" y="2579"/>
                </a:lnTo>
                <a:lnTo>
                  <a:pt x="3266" y="2653"/>
                </a:lnTo>
                <a:lnTo>
                  <a:pt x="3264" y="2728"/>
                </a:lnTo>
                <a:lnTo>
                  <a:pt x="3260" y="2805"/>
                </a:lnTo>
                <a:lnTo>
                  <a:pt x="3257" y="2880"/>
                </a:lnTo>
                <a:lnTo>
                  <a:pt x="3254" y="2956"/>
                </a:lnTo>
                <a:lnTo>
                  <a:pt x="3252" y="3032"/>
                </a:lnTo>
                <a:lnTo>
                  <a:pt x="3252" y="3109"/>
                </a:lnTo>
                <a:lnTo>
                  <a:pt x="3253" y="3146"/>
                </a:lnTo>
                <a:lnTo>
                  <a:pt x="3254" y="3184"/>
                </a:lnTo>
                <a:lnTo>
                  <a:pt x="3256" y="3222"/>
                </a:lnTo>
                <a:lnTo>
                  <a:pt x="3259" y="3260"/>
                </a:lnTo>
                <a:lnTo>
                  <a:pt x="3264" y="3298"/>
                </a:lnTo>
                <a:lnTo>
                  <a:pt x="3268" y="3335"/>
                </a:lnTo>
                <a:lnTo>
                  <a:pt x="3274" y="3371"/>
                </a:lnTo>
                <a:lnTo>
                  <a:pt x="3281" y="3408"/>
                </a:lnTo>
                <a:lnTo>
                  <a:pt x="3289" y="3444"/>
                </a:lnTo>
                <a:lnTo>
                  <a:pt x="3299" y="3480"/>
                </a:lnTo>
                <a:lnTo>
                  <a:pt x="3310" y="3515"/>
                </a:lnTo>
                <a:lnTo>
                  <a:pt x="3322" y="3549"/>
                </a:lnTo>
                <a:lnTo>
                  <a:pt x="3335" y="3583"/>
                </a:lnTo>
                <a:lnTo>
                  <a:pt x="3351" y="3616"/>
                </a:lnTo>
                <a:lnTo>
                  <a:pt x="3367" y="3649"/>
                </a:lnTo>
                <a:lnTo>
                  <a:pt x="3386" y="3681"/>
                </a:lnTo>
                <a:lnTo>
                  <a:pt x="3407" y="3712"/>
                </a:lnTo>
                <a:lnTo>
                  <a:pt x="3429" y="3743"/>
                </a:lnTo>
                <a:lnTo>
                  <a:pt x="3453" y="3772"/>
                </a:lnTo>
                <a:lnTo>
                  <a:pt x="3479" y="3801"/>
                </a:lnTo>
                <a:lnTo>
                  <a:pt x="3507" y="3829"/>
                </a:lnTo>
                <a:lnTo>
                  <a:pt x="3537" y="3855"/>
                </a:lnTo>
                <a:lnTo>
                  <a:pt x="3569" y="3880"/>
                </a:lnTo>
                <a:lnTo>
                  <a:pt x="3604" y="3905"/>
                </a:lnTo>
                <a:lnTo>
                  <a:pt x="3634" y="3923"/>
                </a:lnTo>
                <a:lnTo>
                  <a:pt x="3663" y="3941"/>
                </a:lnTo>
                <a:lnTo>
                  <a:pt x="3692" y="3957"/>
                </a:lnTo>
                <a:lnTo>
                  <a:pt x="3722" y="3973"/>
                </a:lnTo>
                <a:lnTo>
                  <a:pt x="3753" y="3986"/>
                </a:lnTo>
                <a:lnTo>
                  <a:pt x="3783" y="3998"/>
                </a:lnTo>
                <a:lnTo>
                  <a:pt x="3813" y="4010"/>
                </a:lnTo>
                <a:lnTo>
                  <a:pt x="3844" y="4020"/>
                </a:lnTo>
                <a:lnTo>
                  <a:pt x="3875" y="4029"/>
                </a:lnTo>
                <a:lnTo>
                  <a:pt x="3906" y="4036"/>
                </a:lnTo>
                <a:lnTo>
                  <a:pt x="3936" y="4043"/>
                </a:lnTo>
                <a:lnTo>
                  <a:pt x="3967" y="4048"/>
                </a:lnTo>
                <a:lnTo>
                  <a:pt x="3998" y="4053"/>
                </a:lnTo>
                <a:lnTo>
                  <a:pt x="4029" y="4055"/>
                </a:lnTo>
                <a:lnTo>
                  <a:pt x="4060" y="4057"/>
                </a:lnTo>
                <a:lnTo>
                  <a:pt x="4089" y="4058"/>
                </a:lnTo>
                <a:lnTo>
                  <a:pt x="4125" y="4057"/>
                </a:lnTo>
                <a:lnTo>
                  <a:pt x="4162" y="4055"/>
                </a:lnTo>
                <a:lnTo>
                  <a:pt x="4197" y="4051"/>
                </a:lnTo>
                <a:lnTo>
                  <a:pt x="4232" y="4044"/>
                </a:lnTo>
                <a:lnTo>
                  <a:pt x="4267" y="4037"/>
                </a:lnTo>
                <a:lnTo>
                  <a:pt x="4301" y="4027"/>
                </a:lnTo>
                <a:lnTo>
                  <a:pt x="4335" y="4016"/>
                </a:lnTo>
                <a:lnTo>
                  <a:pt x="4369" y="4004"/>
                </a:lnTo>
                <a:lnTo>
                  <a:pt x="4402" y="3990"/>
                </a:lnTo>
                <a:lnTo>
                  <a:pt x="4434" y="3975"/>
                </a:lnTo>
                <a:lnTo>
                  <a:pt x="4466" y="3957"/>
                </a:lnTo>
                <a:lnTo>
                  <a:pt x="4497" y="3938"/>
                </a:lnTo>
                <a:lnTo>
                  <a:pt x="4527" y="3918"/>
                </a:lnTo>
                <a:lnTo>
                  <a:pt x="4556" y="3894"/>
                </a:lnTo>
                <a:lnTo>
                  <a:pt x="4584" y="3871"/>
                </a:lnTo>
                <a:lnTo>
                  <a:pt x="4611" y="3845"/>
                </a:lnTo>
                <a:lnTo>
                  <a:pt x="4629" y="3827"/>
                </a:lnTo>
                <a:lnTo>
                  <a:pt x="4645" y="3810"/>
                </a:lnTo>
                <a:lnTo>
                  <a:pt x="4661" y="3792"/>
                </a:lnTo>
                <a:lnTo>
                  <a:pt x="4676" y="3774"/>
                </a:lnTo>
                <a:lnTo>
                  <a:pt x="4689" y="3755"/>
                </a:lnTo>
                <a:lnTo>
                  <a:pt x="4703" y="3736"/>
                </a:lnTo>
                <a:lnTo>
                  <a:pt x="4715" y="3718"/>
                </a:lnTo>
                <a:lnTo>
                  <a:pt x="4726" y="3698"/>
                </a:lnTo>
                <a:lnTo>
                  <a:pt x="4737" y="3679"/>
                </a:lnTo>
                <a:lnTo>
                  <a:pt x="4746" y="3659"/>
                </a:lnTo>
                <a:lnTo>
                  <a:pt x="4755" y="3639"/>
                </a:lnTo>
                <a:lnTo>
                  <a:pt x="4764" y="3621"/>
                </a:lnTo>
                <a:lnTo>
                  <a:pt x="4772" y="3600"/>
                </a:lnTo>
                <a:lnTo>
                  <a:pt x="4778" y="3580"/>
                </a:lnTo>
                <a:lnTo>
                  <a:pt x="4790" y="3541"/>
                </a:lnTo>
                <a:lnTo>
                  <a:pt x="4800" y="3500"/>
                </a:lnTo>
                <a:lnTo>
                  <a:pt x="4808" y="3459"/>
                </a:lnTo>
                <a:lnTo>
                  <a:pt x="4812" y="3419"/>
                </a:lnTo>
                <a:lnTo>
                  <a:pt x="4816" y="3378"/>
                </a:lnTo>
                <a:lnTo>
                  <a:pt x="4816" y="3337"/>
                </a:lnTo>
                <a:lnTo>
                  <a:pt x="4815" y="3297"/>
                </a:lnTo>
                <a:lnTo>
                  <a:pt x="4812" y="3256"/>
                </a:lnTo>
                <a:lnTo>
                  <a:pt x="4808" y="3216"/>
                </a:lnTo>
                <a:lnTo>
                  <a:pt x="4803" y="3177"/>
                </a:lnTo>
                <a:lnTo>
                  <a:pt x="4796" y="3138"/>
                </a:lnTo>
                <a:lnTo>
                  <a:pt x="4788" y="3100"/>
                </a:lnTo>
                <a:lnTo>
                  <a:pt x="4778" y="3062"/>
                </a:lnTo>
                <a:lnTo>
                  <a:pt x="4770" y="3026"/>
                </a:lnTo>
                <a:lnTo>
                  <a:pt x="4759" y="2991"/>
                </a:lnTo>
                <a:lnTo>
                  <a:pt x="4748" y="2957"/>
                </a:lnTo>
                <a:lnTo>
                  <a:pt x="4737" y="2923"/>
                </a:lnTo>
                <a:lnTo>
                  <a:pt x="4713" y="2860"/>
                </a:lnTo>
                <a:lnTo>
                  <a:pt x="4690" y="2804"/>
                </a:lnTo>
                <a:lnTo>
                  <a:pt x="4668" y="2754"/>
                </a:lnTo>
                <a:lnTo>
                  <a:pt x="4650" y="2711"/>
                </a:lnTo>
                <a:close/>
                <a:moveTo>
                  <a:pt x="3878" y="1304"/>
                </a:moveTo>
                <a:lnTo>
                  <a:pt x="3878" y="1304"/>
                </a:lnTo>
                <a:lnTo>
                  <a:pt x="3869" y="1304"/>
                </a:lnTo>
                <a:lnTo>
                  <a:pt x="3861" y="1303"/>
                </a:lnTo>
                <a:lnTo>
                  <a:pt x="3853" y="1301"/>
                </a:lnTo>
                <a:lnTo>
                  <a:pt x="3845" y="1297"/>
                </a:lnTo>
                <a:lnTo>
                  <a:pt x="3837" y="1294"/>
                </a:lnTo>
                <a:lnTo>
                  <a:pt x="3831" y="1290"/>
                </a:lnTo>
                <a:lnTo>
                  <a:pt x="3824" y="1285"/>
                </a:lnTo>
                <a:lnTo>
                  <a:pt x="3818" y="1280"/>
                </a:lnTo>
                <a:lnTo>
                  <a:pt x="3812" y="1273"/>
                </a:lnTo>
                <a:lnTo>
                  <a:pt x="3808" y="1267"/>
                </a:lnTo>
                <a:lnTo>
                  <a:pt x="3803" y="1260"/>
                </a:lnTo>
                <a:lnTo>
                  <a:pt x="3800" y="1252"/>
                </a:lnTo>
                <a:lnTo>
                  <a:pt x="3797" y="1245"/>
                </a:lnTo>
                <a:lnTo>
                  <a:pt x="3795" y="1237"/>
                </a:lnTo>
                <a:lnTo>
                  <a:pt x="3794" y="1228"/>
                </a:lnTo>
                <a:lnTo>
                  <a:pt x="3794" y="1219"/>
                </a:lnTo>
                <a:lnTo>
                  <a:pt x="3794" y="1211"/>
                </a:lnTo>
                <a:lnTo>
                  <a:pt x="3795" y="1202"/>
                </a:lnTo>
                <a:lnTo>
                  <a:pt x="3797" y="1194"/>
                </a:lnTo>
                <a:lnTo>
                  <a:pt x="3800" y="1186"/>
                </a:lnTo>
                <a:lnTo>
                  <a:pt x="3803" y="1179"/>
                </a:lnTo>
                <a:lnTo>
                  <a:pt x="3808" y="1172"/>
                </a:lnTo>
                <a:lnTo>
                  <a:pt x="3812" y="1165"/>
                </a:lnTo>
                <a:lnTo>
                  <a:pt x="3818" y="1159"/>
                </a:lnTo>
                <a:lnTo>
                  <a:pt x="3824" y="1153"/>
                </a:lnTo>
                <a:lnTo>
                  <a:pt x="3831" y="1149"/>
                </a:lnTo>
                <a:lnTo>
                  <a:pt x="3837" y="1145"/>
                </a:lnTo>
                <a:lnTo>
                  <a:pt x="3845" y="1141"/>
                </a:lnTo>
                <a:lnTo>
                  <a:pt x="3853" y="1138"/>
                </a:lnTo>
                <a:lnTo>
                  <a:pt x="3861" y="1136"/>
                </a:lnTo>
                <a:lnTo>
                  <a:pt x="3869" y="1135"/>
                </a:lnTo>
                <a:lnTo>
                  <a:pt x="3878" y="1135"/>
                </a:lnTo>
                <a:lnTo>
                  <a:pt x="3887" y="1135"/>
                </a:lnTo>
                <a:lnTo>
                  <a:pt x="3895" y="1136"/>
                </a:lnTo>
                <a:lnTo>
                  <a:pt x="3903" y="1138"/>
                </a:lnTo>
                <a:lnTo>
                  <a:pt x="3911" y="1141"/>
                </a:lnTo>
                <a:lnTo>
                  <a:pt x="3919" y="1145"/>
                </a:lnTo>
                <a:lnTo>
                  <a:pt x="3925" y="1149"/>
                </a:lnTo>
                <a:lnTo>
                  <a:pt x="3932" y="1153"/>
                </a:lnTo>
                <a:lnTo>
                  <a:pt x="3938" y="1159"/>
                </a:lnTo>
                <a:lnTo>
                  <a:pt x="3943" y="1165"/>
                </a:lnTo>
                <a:lnTo>
                  <a:pt x="3948" y="1172"/>
                </a:lnTo>
                <a:lnTo>
                  <a:pt x="3953" y="1179"/>
                </a:lnTo>
                <a:lnTo>
                  <a:pt x="3956" y="1186"/>
                </a:lnTo>
                <a:lnTo>
                  <a:pt x="3958" y="1194"/>
                </a:lnTo>
                <a:lnTo>
                  <a:pt x="3961" y="1202"/>
                </a:lnTo>
                <a:lnTo>
                  <a:pt x="3962" y="1211"/>
                </a:lnTo>
                <a:lnTo>
                  <a:pt x="3963" y="1219"/>
                </a:lnTo>
                <a:lnTo>
                  <a:pt x="3962" y="1228"/>
                </a:lnTo>
                <a:lnTo>
                  <a:pt x="3961" y="1237"/>
                </a:lnTo>
                <a:lnTo>
                  <a:pt x="3958" y="1245"/>
                </a:lnTo>
                <a:lnTo>
                  <a:pt x="3956" y="1252"/>
                </a:lnTo>
                <a:lnTo>
                  <a:pt x="3953" y="1260"/>
                </a:lnTo>
                <a:lnTo>
                  <a:pt x="3948" y="1267"/>
                </a:lnTo>
                <a:lnTo>
                  <a:pt x="3943" y="1273"/>
                </a:lnTo>
                <a:lnTo>
                  <a:pt x="3938" y="1280"/>
                </a:lnTo>
                <a:lnTo>
                  <a:pt x="3932" y="1285"/>
                </a:lnTo>
                <a:lnTo>
                  <a:pt x="3925" y="1290"/>
                </a:lnTo>
                <a:lnTo>
                  <a:pt x="3919" y="1294"/>
                </a:lnTo>
                <a:lnTo>
                  <a:pt x="3911" y="1297"/>
                </a:lnTo>
                <a:lnTo>
                  <a:pt x="3903" y="1301"/>
                </a:lnTo>
                <a:lnTo>
                  <a:pt x="3895" y="1303"/>
                </a:lnTo>
                <a:lnTo>
                  <a:pt x="3887" y="1304"/>
                </a:lnTo>
                <a:lnTo>
                  <a:pt x="3878" y="1304"/>
                </a:lnTo>
                <a:close/>
                <a:moveTo>
                  <a:pt x="679" y="509"/>
                </a:moveTo>
                <a:lnTo>
                  <a:pt x="679" y="509"/>
                </a:lnTo>
                <a:lnTo>
                  <a:pt x="680" y="492"/>
                </a:lnTo>
                <a:lnTo>
                  <a:pt x="683" y="475"/>
                </a:lnTo>
                <a:lnTo>
                  <a:pt x="686" y="459"/>
                </a:lnTo>
                <a:lnTo>
                  <a:pt x="693" y="443"/>
                </a:lnTo>
                <a:lnTo>
                  <a:pt x="699" y="428"/>
                </a:lnTo>
                <a:lnTo>
                  <a:pt x="708" y="415"/>
                </a:lnTo>
                <a:lnTo>
                  <a:pt x="718" y="402"/>
                </a:lnTo>
                <a:lnTo>
                  <a:pt x="729" y="390"/>
                </a:lnTo>
                <a:lnTo>
                  <a:pt x="741" y="379"/>
                </a:lnTo>
                <a:lnTo>
                  <a:pt x="753" y="369"/>
                </a:lnTo>
                <a:lnTo>
                  <a:pt x="768" y="360"/>
                </a:lnTo>
                <a:lnTo>
                  <a:pt x="783" y="353"/>
                </a:lnTo>
                <a:lnTo>
                  <a:pt x="798" y="347"/>
                </a:lnTo>
                <a:lnTo>
                  <a:pt x="815" y="343"/>
                </a:lnTo>
                <a:lnTo>
                  <a:pt x="831" y="340"/>
                </a:lnTo>
                <a:lnTo>
                  <a:pt x="849" y="339"/>
                </a:lnTo>
                <a:lnTo>
                  <a:pt x="2205" y="339"/>
                </a:lnTo>
                <a:lnTo>
                  <a:pt x="2223" y="340"/>
                </a:lnTo>
                <a:lnTo>
                  <a:pt x="2239" y="343"/>
                </a:lnTo>
                <a:lnTo>
                  <a:pt x="2256" y="347"/>
                </a:lnTo>
                <a:lnTo>
                  <a:pt x="2271" y="353"/>
                </a:lnTo>
                <a:lnTo>
                  <a:pt x="2285" y="360"/>
                </a:lnTo>
                <a:lnTo>
                  <a:pt x="2300" y="369"/>
                </a:lnTo>
                <a:lnTo>
                  <a:pt x="2313" y="379"/>
                </a:lnTo>
                <a:lnTo>
                  <a:pt x="2325" y="390"/>
                </a:lnTo>
                <a:lnTo>
                  <a:pt x="2336" y="402"/>
                </a:lnTo>
                <a:lnTo>
                  <a:pt x="2346" y="415"/>
                </a:lnTo>
                <a:lnTo>
                  <a:pt x="2354" y="428"/>
                </a:lnTo>
                <a:lnTo>
                  <a:pt x="2361" y="443"/>
                </a:lnTo>
                <a:lnTo>
                  <a:pt x="2367" y="459"/>
                </a:lnTo>
                <a:lnTo>
                  <a:pt x="2371" y="475"/>
                </a:lnTo>
                <a:lnTo>
                  <a:pt x="2373" y="492"/>
                </a:lnTo>
                <a:lnTo>
                  <a:pt x="2375" y="509"/>
                </a:lnTo>
                <a:lnTo>
                  <a:pt x="2375" y="1526"/>
                </a:lnTo>
                <a:lnTo>
                  <a:pt x="2373" y="1544"/>
                </a:lnTo>
                <a:lnTo>
                  <a:pt x="2371" y="1560"/>
                </a:lnTo>
                <a:lnTo>
                  <a:pt x="2367" y="1577"/>
                </a:lnTo>
                <a:lnTo>
                  <a:pt x="2361" y="1592"/>
                </a:lnTo>
                <a:lnTo>
                  <a:pt x="2354" y="1607"/>
                </a:lnTo>
                <a:lnTo>
                  <a:pt x="2346" y="1620"/>
                </a:lnTo>
                <a:lnTo>
                  <a:pt x="2336" y="1634"/>
                </a:lnTo>
                <a:lnTo>
                  <a:pt x="2325" y="1646"/>
                </a:lnTo>
                <a:lnTo>
                  <a:pt x="2313" y="1657"/>
                </a:lnTo>
                <a:lnTo>
                  <a:pt x="2300" y="1667"/>
                </a:lnTo>
                <a:lnTo>
                  <a:pt x="2285" y="1675"/>
                </a:lnTo>
                <a:lnTo>
                  <a:pt x="2271" y="1682"/>
                </a:lnTo>
                <a:lnTo>
                  <a:pt x="2256" y="1689"/>
                </a:lnTo>
                <a:lnTo>
                  <a:pt x="2239" y="1693"/>
                </a:lnTo>
                <a:lnTo>
                  <a:pt x="2223" y="1695"/>
                </a:lnTo>
                <a:lnTo>
                  <a:pt x="2205" y="1696"/>
                </a:lnTo>
                <a:lnTo>
                  <a:pt x="849" y="1696"/>
                </a:lnTo>
                <a:lnTo>
                  <a:pt x="831" y="1695"/>
                </a:lnTo>
                <a:lnTo>
                  <a:pt x="815" y="1693"/>
                </a:lnTo>
                <a:lnTo>
                  <a:pt x="798" y="1689"/>
                </a:lnTo>
                <a:lnTo>
                  <a:pt x="783" y="1682"/>
                </a:lnTo>
                <a:lnTo>
                  <a:pt x="768" y="1675"/>
                </a:lnTo>
                <a:lnTo>
                  <a:pt x="753" y="1667"/>
                </a:lnTo>
                <a:lnTo>
                  <a:pt x="741" y="1657"/>
                </a:lnTo>
                <a:lnTo>
                  <a:pt x="729" y="1646"/>
                </a:lnTo>
                <a:lnTo>
                  <a:pt x="718" y="1634"/>
                </a:lnTo>
                <a:lnTo>
                  <a:pt x="708" y="1620"/>
                </a:lnTo>
                <a:lnTo>
                  <a:pt x="699" y="1607"/>
                </a:lnTo>
                <a:lnTo>
                  <a:pt x="693" y="1592"/>
                </a:lnTo>
                <a:lnTo>
                  <a:pt x="686" y="1577"/>
                </a:lnTo>
                <a:lnTo>
                  <a:pt x="683" y="1560"/>
                </a:lnTo>
                <a:lnTo>
                  <a:pt x="680" y="1544"/>
                </a:lnTo>
                <a:lnTo>
                  <a:pt x="679" y="1526"/>
                </a:lnTo>
                <a:lnTo>
                  <a:pt x="679" y="50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xmlns="" id="{A6A904CA-C09C-4F36-A57B-C2938826BB49}"/>
              </a:ext>
            </a:extLst>
          </p:cNvPr>
          <p:cNvSpPr/>
          <p:nvPr/>
        </p:nvSpPr>
        <p:spPr>
          <a:xfrm flipH="1">
            <a:off x="2740513" y="2082073"/>
            <a:ext cx="7968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充电桩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2" name="弧形 81">
            <a:extLst>
              <a:ext uri="{FF2B5EF4-FFF2-40B4-BE49-F238E27FC236}">
                <a16:creationId xmlns:a16="http://schemas.microsoft.com/office/drawing/2014/main" xmlns="" id="{21D705B4-4FE4-4C08-B1AE-4BC79BBE4339}"/>
              </a:ext>
            </a:extLst>
          </p:cNvPr>
          <p:cNvSpPr/>
          <p:nvPr/>
        </p:nvSpPr>
        <p:spPr>
          <a:xfrm rot="20218602">
            <a:off x="1876194" y="1554575"/>
            <a:ext cx="922038" cy="523007"/>
          </a:xfrm>
          <a:prstGeom prst="arc">
            <a:avLst/>
          </a:prstGeom>
          <a:ln w="57150">
            <a:solidFill>
              <a:srgbClr val="00B0F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xmlns="" id="{9315B56C-652D-4B14-A707-74214A5FBFD7}"/>
              </a:ext>
            </a:extLst>
          </p:cNvPr>
          <p:cNvSpPr txBox="1"/>
          <p:nvPr/>
        </p:nvSpPr>
        <p:spPr>
          <a:xfrm>
            <a:off x="2140141" y="112983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电能供给</a:t>
            </a:r>
          </a:p>
        </p:txBody>
      </p:sp>
      <p:sp>
        <p:nvSpPr>
          <p:cNvPr id="84" name="弧形 83">
            <a:extLst>
              <a:ext uri="{FF2B5EF4-FFF2-40B4-BE49-F238E27FC236}">
                <a16:creationId xmlns:a16="http://schemas.microsoft.com/office/drawing/2014/main" xmlns="" id="{53C2B9A8-10C4-47D7-88ED-66D792733575}"/>
              </a:ext>
            </a:extLst>
          </p:cNvPr>
          <p:cNvSpPr/>
          <p:nvPr/>
        </p:nvSpPr>
        <p:spPr>
          <a:xfrm rot="19806771">
            <a:off x="2137469" y="1431898"/>
            <a:ext cx="2014491" cy="442070"/>
          </a:xfrm>
          <a:prstGeom prst="arc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KSO_Shape">
            <a:extLst>
              <a:ext uri="{FF2B5EF4-FFF2-40B4-BE49-F238E27FC236}">
                <a16:creationId xmlns:a16="http://schemas.microsoft.com/office/drawing/2014/main" xmlns="" id="{D4AE0CC8-2FC2-4024-B794-5BB01E208B4F}"/>
              </a:ext>
            </a:extLst>
          </p:cNvPr>
          <p:cNvSpPr>
            <a:spLocks/>
          </p:cNvSpPr>
          <p:nvPr/>
        </p:nvSpPr>
        <p:spPr bwMode="auto">
          <a:xfrm>
            <a:off x="3663027" y="2354402"/>
            <a:ext cx="1688900" cy="709808"/>
          </a:xfrm>
          <a:custGeom>
            <a:avLst/>
            <a:gdLst>
              <a:gd name="T0" fmla="*/ 2147483646 w 373"/>
              <a:gd name="T1" fmla="*/ 2147483646 h 159"/>
              <a:gd name="T2" fmla="*/ 2147483646 w 373"/>
              <a:gd name="T3" fmla="*/ 0 h 159"/>
              <a:gd name="T4" fmla="*/ 0 w 373"/>
              <a:gd name="T5" fmla="*/ 2147483646 h 159"/>
              <a:gd name="T6" fmla="*/ 2147483646 w 373"/>
              <a:gd name="T7" fmla="*/ 2147483646 h 159"/>
              <a:gd name="T8" fmla="*/ 2147483646 w 373"/>
              <a:gd name="T9" fmla="*/ 2147483646 h 159"/>
              <a:gd name="T10" fmla="*/ 2147483646 w 373"/>
              <a:gd name="T11" fmla="*/ 2147483646 h 159"/>
              <a:gd name="T12" fmla="*/ 2147483646 w 373"/>
              <a:gd name="T13" fmla="*/ 2147483646 h 159"/>
              <a:gd name="T14" fmla="*/ 2147483646 w 373"/>
              <a:gd name="T15" fmla="*/ 2147483646 h 159"/>
              <a:gd name="T16" fmla="*/ 2147483646 w 373"/>
              <a:gd name="T17" fmla="*/ 2147483646 h 159"/>
              <a:gd name="T18" fmla="*/ 2147483646 w 373"/>
              <a:gd name="T19" fmla="*/ 2147483646 h 159"/>
              <a:gd name="T20" fmla="*/ 2147483646 w 373"/>
              <a:gd name="T21" fmla="*/ 2147483646 h 159"/>
              <a:gd name="T22" fmla="*/ 2147483646 w 373"/>
              <a:gd name="T23" fmla="*/ 2147483646 h 159"/>
              <a:gd name="T24" fmla="*/ 2147483646 w 373"/>
              <a:gd name="T25" fmla="*/ 2147483646 h 159"/>
              <a:gd name="T26" fmla="*/ 2147483646 w 373"/>
              <a:gd name="T27" fmla="*/ 2147483646 h 159"/>
              <a:gd name="T28" fmla="*/ 2147483646 w 373"/>
              <a:gd name="T29" fmla="*/ 2147483646 h 159"/>
              <a:gd name="T30" fmla="*/ 2147483646 w 373"/>
              <a:gd name="T31" fmla="*/ 2147483646 h 159"/>
              <a:gd name="T32" fmla="*/ 2147483646 w 373"/>
              <a:gd name="T33" fmla="*/ 2147483646 h 159"/>
              <a:gd name="T34" fmla="*/ 2147483646 w 373"/>
              <a:gd name="T35" fmla="*/ 2147483646 h 159"/>
              <a:gd name="T36" fmla="*/ 2147483646 w 373"/>
              <a:gd name="T37" fmla="*/ 2147483646 h 159"/>
              <a:gd name="T38" fmla="*/ 2147483646 w 373"/>
              <a:gd name="T39" fmla="*/ 2147483646 h 159"/>
              <a:gd name="T40" fmla="*/ 2147483646 w 373"/>
              <a:gd name="T41" fmla="*/ 2147483646 h 159"/>
              <a:gd name="T42" fmla="*/ 2147483646 w 373"/>
              <a:gd name="T43" fmla="*/ 2147483646 h 159"/>
              <a:gd name="T44" fmla="*/ 2147483646 w 373"/>
              <a:gd name="T45" fmla="*/ 2147483646 h 159"/>
              <a:gd name="T46" fmla="*/ 2147483646 w 373"/>
              <a:gd name="T47" fmla="*/ 2147483646 h 159"/>
              <a:gd name="T48" fmla="*/ 2147483646 w 373"/>
              <a:gd name="T49" fmla="*/ 2147483646 h 159"/>
              <a:gd name="T50" fmla="*/ 2147483646 w 373"/>
              <a:gd name="T51" fmla="*/ 2147483646 h 159"/>
              <a:gd name="T52" fmla="*/ 2147483646 w 373"/>
              <a:gd name="T53" fmla="*/ 2147483646 h 159"/>
              <a:gd name="T54" fmla="*/ 2147483646 w 373"/>
              <a:gd name="T55" fmla="*/ 2147483646 h 159"/>
              <a:gd name="T56" fmla="*/ 2147483646 w 373"/>
              <a:gd name="T57" fmla="*/ 2147483646 h 159"/>
              <a:gd name="T58" fmla="*/ 2147483646 w 373"/>
              <a:gd name="T59" fmla="*/ 2147483646 h 159"/>
              <a:gd name="T60" fmla="*/ 2147483646 w 373"/>
              <a:gd name="T61" fmla="*/ 2147483646 h 159"/>
              <a:gd name="T62" fmla="*/ 2147483646 w 373"/>
              <a:gd name="T63" fmla="*/ 2147483646 h 159"/>
              <a:gd name="T64" fmla="*/ 2147483646 w 373"/>
              <a:gd name="T65" fmla="*/ 2147483646 h 159"/>
              <a:gd name="T66" fmla="*/ 2147483646 w 373"/>
              <a:gd name="T67" fmla="*/ 2147483646 h 159"/>
              <a:gd name="T68" fmla="*/ 2147483646 w 373"/>
              <a:gd name="T69" fmla="*/ 2147483646 h 159"/>
              <a:gd name="T70" fmla="*/ 2147483646 w 373"/>
              <a:gd name="T71" fmla="*/ 2147483646 h 159"/>
              <a:gd name="T72" fmla="*/ 2147483646 w 373"/>
              <a:gd name="T73" fmla="*/ 2147483646 h 159"/>
              <a:gd name="T74" fmla="*/ 2147483646 w 373"/>
              <a:gd name="T75" fmla="*/ 2147483646 h 159"/>
              <a:gd name="T76" fmla="*/ 2147483646 w 373"/>
              <a:gd name="T77" fmla="*/ 2147483646 h 159"/>
              <a:gd name="T78" fmla="*/ 2147483646 w 373"/>
              <a:gd name="T79" fmla="*/ 2147483646 h 1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73" h="159">
                <a:moveTo>
                  <a:pt x="371" y="40"/>
                </a:moveTo>
                <a:cubicBezTo>
                  <a:pt x="363" y="28"/>
                  <a:pt x="354" y="16"/>
                  <a:pt x="338" y="16"/>
                </a:cubicBezTo>
                <a:cubicBezTo>
                  <a:pt x="318" y="16"/>
                  <a:pt x="318" y="16"/>
                  <a:pt x="318" y="16"/>
                </a:cubicBezTo>
                <a:cubicBezTo>
                  <a:pt x="307" y="6"/>
                  <a:pt x="295" y="0"/>
                  <a:pt x="28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9" y="0"/>
                  <a:pt x="6" y="30"/>
                  <a:pt x="0" y="55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30"/>
                  <a:pt x="11" y="141"/>
                  <a:pt x="24" y="141"/>
                </a:cubicBezTo>
                <a:cubicBezTo>
                  <a:pt x="24" y="140"/>
                  <a:pt x="24" y="139"/>
                  <a:pt x="24" y="139"/>
                </a:cubicBezTo>
                <a:cubicBezTo>
                  <a:pt x="24" y="121"/>
                  <a:pt x="39" y="106"/>
                  <a:pt x="57" y="106"/>
                </a:cubicBezTo>
                <a:cubicBezTo>
                  <a:pt x="74" y="106"/>
                  <a:pt x="89" y="121"/>
                  <a:pt x="89" y="139"/>
                </a:cubicBezTo>
                <a:cubicBezTo>
                  <a:pt x="89" y="139"/>
                  <a:pt x="89" y="140"/>
                  <a:pt x="89" y="141"/>
                </a:cubicBezTo>
                <a:cubicBezTo>
                  <a:pt x="95" y="141"/>
                  <a:pt x="95" y="141"/>
                  <a:pt x="95" y="141"/>
                </a:cubicBezTo>
                <a:cubicBezTo>
                  <a:pt x="95" y="140"/>
                  <a:pt x="95" y="139"/>
                  <a:pt x="95" y="139"/>
                </a:cubicBezTo>
                <a:cubicBezTo>
                  <a:pt x="95" y="121"/>
                  <a:pt x="109" y="106"/>
                  <a:pt x="127" y="106"/>
                </a:cubicBezTo>
                <a:cubicBezTo>
                  <a:pt x="145" y="106"/>
                  <a:pt x="159" y="121"/>
                  <a:pt x="159" y="139"/>
                </a:cubicBezTo>
                <a:cubicBezTo>
                  <a:pt x="159" y="139"/>
                  <a:pt x="159" y="140"/>
                  <a:pt x="159" y="141"/>
                </a:cubicBezTo>
                <a:cubicBezTo>
                  <a:pt x="249" y="141"/>
                  <a:pt x="249" y="141"/>
                  <a:pt x="249" y="141"/>
                </a:cubicBezTo>
                <a:cubicBezTo>
                  <a:pt x="249" y="140"/>
                  <a:pt x="249" y="139"/>
                  <a:pt x="249" y="139"/>
                </a:cubicBezTo>
                <a:cubicBezTo>
                  <a:pt x="249" y="121"/>
                  <a:pt x="263" y="106"/>
                  <a:pt x="281" y="106"/>
                </a:cubicBezTo>
                <a:cubicBezTo>
                  <a:pt x="299" y="106"/>
                  <a:pt x="313" y="121"/>
                  <a:pt x="313" y="139"/>
                </a:cubicBezTo>
                <a:cubicBezTo>
                  <a:pt x="313" y="139"/>
                  <a:pt x="313" y="140"/>
                  <a:pt x="313" y="141"/>
                </a:cubicBezTo>
                <a:cubicBezTo>
                  <a:pt x="336" y="141"/>
                  <a:pt x="336" y="141"/>
                  <a:pt x="336" y="141"/>
                </a:cubicBezTo>
                <a:cubicBezTo>
                  <a:pt x="350" y="141"/>
                  <a:pt x="361" y="130"/>
                  <a:pt x="361" y="116"/>
                </a:cubicBezTo>
                <a:cubicBezTo>
                  <a:pt x="361" y="90"/>
                  <a:pt x="361" y="90"/>
                  <a:pt x="361" y="90"/>
                </a:cubicBezTo>
                <a:cubicBezTo>
                  <a:pt x="356" y="66"/>
                  <a:pt x="344" y="44"/>
                  <a:pt x="330" y="28"/>
                </a:cubicBezTo>
                <a:cubicBezTo>
                  <a:pt x="338" y="28"/>
                  <a:pt x="338" y="28"/>
                  <a:pt x="338" y="28"/>
                </a:cubicBezTo>
                <a:cubicBezTo>
                  <a:pt x="347" y="28"/>
                  <a:pt x="353" y="35"/>
                  <a:pt x="361" y="47"/>
                </a:cubicBezTo>
                <a:cubicBezTo>
                  <a:pt x="362" y="48"/>
                  <a:pt x="364" y="49"/>
                  <a:pt x="366" y="49"/>
                </a:cubicBezTo>
                <a:cubicBezTo>
                  <a:pt x="367" y="49"/>
                  <a:pt x="368" y="49"/>
                  <a:pt x="369" y="48"/>
                </a:cubicBezTo>
                <a:cubicBezTo>
                  <a:pt x="372" y="47"/>
                  <a:pt x="373" y="43"/>
                  <a:pt x="371" y="40"/>
                </a:cubicBezTo>
                <a:close/>
                <a:moveTo>
                  <a:pt x="234" y="64"/>
                </a:moveTo>
                <a:cubicBezTo>
                  <a:pt x="16" y="64"/>
                  <a:pt x="16" y="64"/>
                  <a:pt x="16" y="64"/>
                </a:cubicBezTo>
                <a:cubicBezTo>
                  <a:pt x="16" y="56"/>
                  <a:pt x="16" y="56"/>
                  <a:pt x="16" y="56"/>
                </a:cubicBezTo>
                <a:cubicBezTo>
                  <a:pt x="17" y="53"/>
                  <a:pt x="18" y="49"/>
                  <a:pt x="18" y="45"/>
                </a:cubicBezTo>
                <a:cubicBezTo>
                  <a:pt x="20" y="36"/>
                  <a:pt x="23" y="20"/>
                  <a:pt x="27" y="16"/>
                </a:cubicBezTo>
                <a:cubicBezTo>
                  <a:pt x="234" y="16"/>
                  <a:pt x="234" y="16"/>
                  <a:pt x="234" y="16"/>
                </a:cubicBezTo>
                <a:lnTo>
                  <a:pt x="234" y="64"/>
                </a:lnTo>
                <a:close/>
                <a:moveTo>
                  <a:pt x="347" y="116"/>
                </a:moveTo>
                <a:cubicBezTo>
                  <a:pt x="347" y="118"/>
                  <a:pt x="346" y="119"/>
                  <a:pt x="346" y="120"/>
                </a:cubicBezTo>
                <a:cubicBezTo>
                  <a:pt x="337" y="120"/>
                  <a:pt x="329" y="120"/>
                  <a:pt x="329" y="116"/>
                </a:cubicBezTo>
                <a:cubicBezTo>
                  <a:pt x="329" y="113"/>
                  <a:pt x="336" y="107"/>
                  <a:pt x="347" y="106"/>
                </a:cubicBezTo>
                <a:lnTo>
                  <a:pt x="347" y="116"/>
                </a:lnTo>
                <a:close/>
                <a:moveTo>
                  <a:pt x="345" y="92"/>
                </a:moveTo>
                <a:cubicBezTo>
                  <a:pt x="345" y="95"/>
                  <a:pt x="345" y="95"/>
                  <a:pt x="345" y="95"/>
                </a:cubicBezTo>
                <a:cubicBezTo>
                  <a:pt x="316" y="87"/>
                  <a:pt x="280" y="64"/>
                  <a:pt x="248" y="64"/>
                </a:cubicBezTo>
                <a:cubicBezTo>
                  <a:pt x="246" y="64"/>
                  <a:pt x="246" y="64"/>
                  <a:pt x="246" y="64"/>
                </a:cubicBezTo>
                <a:cubicBezTo>
                  <a:pt x="246" y="16"/>
                  <a:pt x="246" y="16"/>
                  <a:pt x="246" y="16"/>
                </a:cubicBezTo>
                <a:cubicBezTo>
                  <a:pt x="285" y="16"/>
                  <a:pt x="285" y="16"/>
                  <a:pt x="285" y="16"/>
                </a:cubicBezTo>
                <a:cubicBezTo>
                  <a:pt x="303" y="16"/>
                  <a:pt x="336" y="48"/>
                  <a:pt x="345" y="92"/>
                </a:cubicBezTo>
                <a:close/>
                <a:moveTo>
                  <a:pt x="57" y="118"/>
                </a:moveTo>
                <a:cubicBezTo>
                  <a:pt x="45" y="118"/>
                  <a:pt x="36" y="127"/>
                  <a:pt x="36" y="139"/>
                </a:cubicBezTo>
                <a:cubicBezTo>
                  <a:pt x="36" y="150"/>
                  <a:pt x="45" y="159"/>
                  <a:pt x="57" y="159"/>
                </a:cubicBezTo>
                <a:cubicBezTo>
                  <a:pt x="68" y="159"/>
                  <a:pt x="77" y="150"/>
                  <a:pt x="77" y="139"/>
                </a:cubicBezTo>
                <a:cubicBezTo>
                  <a:pt x="77" y="127"/>
                  <a:pt x="68" y="118"/>
                  <a:pt x="57" y="118"/>
                </a:cubicBezTo>
                <a:close/>
                <a:moveTo>
                  <a:pt x="57" y="151"/>
                </a:moveTo>
                <a:cubicBezTo>
                  <a:pt x="50" y="151"/>
                  <a:pt x="45" y="145"/>
                  <a:pt x="45" y="139"/>
                </a:cubicBezTo>
                <a:cubicBezTo>
                  <a:pt x="45" y="132"/>
                  <a:pt x="50" y="126"/>
                  <a:pt x="57" y="126"/>
                </a:cubicBezTo>
                <a:cubicBezTo>
                  <a:pt x="63" y="126"/>
                  <a:pt x="69" y="132"/>
                  <a:pt x="69" y="139"/>
                </a:cubicBezTo>
                <a:cubicBezTo>
                  <a:pt x="69" y="145"/>
                  <a:pt x="63" y="151"/>
                  <a:pt x="57" y="151"/>
                </a:cubicBezTo>
                <a:close/>
                <a:moveTo>
                  <a:pt x="127" y="118"/>
                </a:moveTo>
                <a:cubicBezTo>
                  <a:pt x="116" y="118"/>
                  <a:pt x="106" y="127"/>
                  <a:pt x="106" y="139"/>
                </a:cubicBezTo>
                <a:cubicBezTo>
                  <a:pt x="106" y="150"/>
                  <a:pt x="116" y="159"/>
                  <a:pt x="127" y="159"/>
                </a:cubicBezTo>
                <a:cubicBezTo>
                  <a:pt x="139" y="159"/>
                  <a:pt x="148" y="150"/>
                  <a:pt x="148" y="139"/>
                </a:cubicBezTo>
                <a:cubicBezTo>
                  <a:pt x="148" y="127"/>
                  <a:pt x="139" y="118"/>
                  <a:pt x="127" y="118"/>
                </a:cubicBezTo>
                <a:close/>
                <a:moveTo>
                  <a:pt x="127" y="151"/>
                </a:moveTo>
                <a:cubicBezTo>
                  <a:pt x="120" y="151"/>
                  <a:pt x="115" y="145"/>
                  <a:pt x="115" y="139"/>
                </a:cubicBezTo>
                <a:cubicBezTo>
                  <a:pt x="115" y="132"/>
                  <a:pt x="120" y="126"/>
                  <a:pt x="127" y="126"/>
                </a:cubicBezTo>
                <a:cubicBezTo>
                  <a:pt x="134" y="126"/>
                  <a:pt x="139" y="132"/>
                  <a:pt x="139" y="139"/>
                </a:cubicBezTo>
                <a:cubicBezTo>
                  <a:pt x="139" y="145"/>
                  <a:pt x="134" y="151"/>
                  <a:pt x="127" y="151"/>
                </a:cubicBezTo>
                <a:close/>
                <a:moveTo>
                  <a:pt x="281" y="118"/>
                </a:moveTo>
                <a:cubicBezTo>
                  <a:pt x="269" y="118"/>
                  <a:pt x="260" y="127"/>
                  <a:pt x="260" y="139"/>
                </a:cubicBezTo>
                <a:cubicBezTo>
                  <a:pt x="260" y="150"/>
                  <a:pt x="269" y="159"/>
                  <a:pt x="281" y="159"/>
                </a:cubicBezTo>
                <a:cubicBezTo>
                  <a:pt x="292" y="159"/>
                  <a:pt x="301" y="150"/>
                  <a:pt x="301" y="139"/>
                </a:cubicBezTo>
                <a:cubicBezTo>
                  <a:pt x="301" y="127"/>
                  <a:pt x="292" y="118"/>
                  <a:pt x="281" y="118"/>
                </a:cubicBezTo>
                <a:close/>
                <a:moveTo>
                  <a:pt x="281" y="151"/>
                </a:moveTo>
                <a:cubicBezTo>
                  <a:pt x="274" y="151"/>
                  <a:pt x="269" y="145"/>
                  <a:pt x="269" y="139"/>
                </a:cubicBezTo>
                <a:cubicBezTo>
                  <a:pt x="269" y="132"/>
                  <a:pt x="274" y="126"/>
                  <a:pt x="281" y="126"/>
                </a:cubicBezTo>
                <a:cubicBezTo>
                  <a:pt x="287" y="126"/>
                  <a:pt x="293" y="132"/>
                  <a:pt x="293" y="139"/>
                </a:cubicBezTo>
                <a:cubicBezTo>
                  <a:pt x="293" y="145"/>
                  <a:pt x="287" y="151"/>
                  <a:pt x="281" y="151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2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xmlns="" id="{CC2BEF32-46C3-4340-9EB3-C86780D202D4}"/>
              </a:ext>
            </a:extLst>
          </p:cNvPr>
          <p:cNvSpPr txBox="1"/>
          <p:nvPr/>
        </p:nvSpPr>
        <p:spPr>
          <a:xfrm>
            <a:off x="2614666" y="255608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退役电池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xmlns="" id="{5EB209B7-766D-4BEF-A193-C1222B1FC12F}"/>
              </a:ext>
            </a:extLst>
          </p:cNvPr>
          <p:cNvSpPr/>
          <p:nvPr/>
        </p:nvSpPr>
        <p:spPr>
          <a:xfrm>
            <a:off x="2286000" y="977185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大数据</a:t>
            </a:r>
            <a:endParaRPr lang="en-US" altLang="zh-CN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管理与应用</a:t>
            </a:r>
            <a:endParaRPr lang="en-US" altLang="zh-CN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（数据中心）</a:t>
            </a:r>
          </a:p>
        </p:txBody>
      </p:sp>
      <p:sp>
        <p:nvSpPr>
          <p:cNvPr id="90" name="KSO_Shape">
            <a:extLst>
              <a:ext uri="{FF2B5EF4-FFF2-40B4-BE49-F238E27FC236}">
                <a16:creationId xmlns:a16="http://schemas.microsoft.com/office/drawing/2014/main" xmlns="" id="{3955ECB9-2BCF-4031-B731-7F7787CCF06F}"/>
              </a:ext>
            </a:extLst>
          </p:cNvPr>
          <p:cNvSpPr/>
          <p:nvPr/>
        </p:nvSpPr>
        <p:spPr>
          <a:xfrm>
            <a:off x="3308537" y="4190448"/>
            <a:ext cx="820085" cy="250202"/>
          </a:xfrm>
          <a:custGeom>
            <a:avLst/>
            <a:gdLst>
              <a:gd name="connsiteX0" fmla="*/ 765086 w 1100040"/>
              <a:gd name="connsiteY0" fmla="*/ 0 h 352802"/>
              <a:gd name="connsiteX1" fmla="*/ 1100040 w 1100040"/>
              <a:gd name="connsiteY1" fmla="*/ 176401 h 352802"/>
              <a:gd name="connsiteX2" fmla="*/ 765086 w 1100040"/>
              <a:gd name="connsiteY2" fmla="*/ 352802 h 352802"/>
              <a:gd name="connsiteX3" fmla="*/ 765086 w 1100040"/>
              <a:gd name="connsiteY3" fmla="*/ 240500 h 352802"/>
              <a:gd name="connsiteX4" fmla="*/ 0 w 1100040"/>
              <a:gd name="connsiteY4" fmla="*/ 176401 h 352802"/>
              <a:gd name="connsiteX5" fmla="*/ 765086 w 1100040"/>
              <a:gd name="connsiteY5" fmla="*/ 112302 h 35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040" h="352802">
                <a:moveTo>
                  <a:pt x="765086" y="0"/>
                </a:moveTo>
                <a:lnTo>
                  <a:pt x="1100040" y="176401"/>
                </a:lnTo>
                <a:lnTo>
                  <a:pt x="765086" y="352802"/>
                </a:lnTo>
                <a:lnTo>
                  <a:pt x="765086" y="240500"/>
                </a:lnTo>
                <a:lnTo>
                  <a:pt x="0" y="176401"/>
                </a:lnTo>
                <a:lnTo>
                  <a:pt x="765086" y="112302"/>
                </a:lnTo>
                <a:close/>
              </a:path>
            </a:pathLst>
          </a:custGeom>
          <a:solidFill>
            <a:srgbClr val="38B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xmlns="" id="{BA6F34E2-F1B5-463F-ABBE-0A94EC6C9C1B}"/>
              </a:ext>
            </a:extLst>
          </p:cNvPr>
          <p:cNvSpPr txBox="1"/>
          <p:nvPr/>
        </p:nvSpPr>
        <p:spPr>
          <a:xfrm>
            <a:off x="3175736" y="439289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车联网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00EEDEE-3508-48BF-9D69-937983EB87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1" y="4033618"/>
            <a:ext cx="933328" cy="597799"/>
          </a:xfrm>
          <a:prstGeom prst="rect">
            <a:avLst/>
          </a:prstGeom>
        </p:spPr>
      </p:pic>
      <p:sp>
        <p:nvSpPr>
          <p:cNvPr id="87" name="KSO_Shape">
            <a:extLst>
              <a:ext uri="{FF2B5EF4-FFF2-40B4-BE49-F238E27FC236}">
                <a16:creationId xmlns:a16="http://schemas.microsoft.com/office/drawing/2014/main" xmlns="" id="{6888C464-878F-44B5-9AC7-FD20A70FC090}"/>
              </a:ext>
            </a:extLst>
          </p:cNvPr>
          <p:cNvSpPr/>
          <p:nvPr/>
        </p:nvSpPr>
        <p:spPr>
          <a:xfrm rot="5400000">
            <a:off x="6726395" y="2242431"/>
            <a:ext cx="635836" cy="216698"/>
          </a:xfrm>
          <a:custGeom>
            <a:avLst/>
            <a:gdLst>
              <a:gd name="connsiteX0" fmla="*/ 765086 w 1100040"/>
              <a:gd name="connsiteY0" fmla="*/ 0 h 352802"/>
              <a:gd name="connsiteX1" fmla="*/ 1100040 w 1100040"/>
              <a:gd name="connsiteY1" fmla="*/ 176401 h 352802"/>
              <a:gd name="connsiteX2" fmla="*/ 765086 w 1100040"/>
              <a:gd name="connsiteY2" fmla="*/ 352802 h 352802"/>
              <a:gd name="connsiteX3" fmla="*/ 765086 w 1100040"/>
              <a:gd name="connsiteY3" fmla="*/ 240500 h 352802"/>
              <a:gd name="connsiteX4" fmla="*/ 0 w 1100040"/>
              <a:gd name="connsiteY4" fmla="*/ 176401 h 352802"/>
              <a:gd name="connsiteX5" fmla="*/ 765086 w 1100040"/>
              <a:gd name="connsiteY5" fmla="*/ 112302 h 35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040" h="352802">
                <a:moveTo>
                  <a:pt x="765086" y="0"/>
                </a:moveTo>
                <a:lnTo>
                  <a:pt x="1100040" y="176401"/>
                </a:lnTo>
                <a:lnTo>
                  <a:pt x="765086" y="352802"/>
                </a:lnTo>
                <a:lnTo>
                  <a:pt x="765086" y="240500"/>
                </a:lnTo>
                <a:lnTo>
                  <a:pt x="0" y="176401"/>
                </a:lnTo>
                <a:lnTo>
                  <a:pt x="765086" y="112302"/>
                </a:lnTo>
                <a:close/>
              </a:path>
            </a:pathLst>
          </a:custGeom>
          <a:solidFill>
            <a:srgbClr val="38B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xmlns="" id="{A82A7D9B-E367-4BD3-A72D-3D465B3C22C6}"/>
              </a:ext>
            </a:extLst>
          </p:cNvPr>
          <p:cNvSpPr txBox="1"/>
          <p:nvPr/>
        </p:nvSpPr>
        <p:spPr>
          <a:xfrm>
            <a:off x="7111409" y="216363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吸引客流</a:t>
            </a:r>
          </a:p>
        </p:txBody>
      </p:sp>
      <p:sp>
        <p:nvSpPr>
          <p:cNvPr id="93" name="页脚占位符 4">
            <a:extLst>
              <a:ext uri="{FF2B5EF4-FFF2-40B4-BE49-F238E27FC236}">
                <a16:creationId xmlns:a16="http://schemas.microsoft.com/office/drawing/2014/main" xmlns="" id="{88F20D98-9E21-4229-A142-3401ECC42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79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">
            <a:extLst>
              <a:ext uri="{FF2B5EF4-FFF2-40B4-BE49-F238E27FC236}">
                <a16:creationId xmlns:a16="http://schemas.microsoft.com/office/drawing/2014/main" xmlns="" id="{C1DE3EBB-06A5-44D2-9624-7C33DEA55F87}"/>
              </a:ext>
            </a:extLst>
          </p:cNvPr>
          <p:cNvGrpSpPr/>
          <p:nvPr/>
        </p:nvGrpSpPr>
        <p:grpSpPr>
          <a:xfrm>
            <a:off x="107257" y="1079697"/>
            <a:ext cx="3865493" cy="3463538"/>
            <a:chOff x="293887" y="629796"/>
            <a:chExt cx="5412181" cy="4262349"/>
          </a:xfrm>
        </p:grpSpPr>
        <p:grpSp>
          <p:nvGrpSpPr>
            <p:cNvPr id="51" name="组合 4">
              <a:extLst>
                <a:ext uri="{FF2B5EF4-FFF2-40B4-BE49-F238E27FC236}">
                  <a16:creationId xmlns:a16="http://schemas.microsoft.com/office/drawing/2014/main" xmlns="" id="{62242AB2-5444-470E-A71C-16D23832FE38}"/>
                </a:ext>
              </a:extLst>
            </p:cNvPr>
            <p:cNvGrpSpPr/>
            <p:nvPr/>
          </p:nvGrpSpPr>
          <p:grpSpPr>
            <a:xfrm>
              <a:off x="293887" y="629796"/>
              <a:ext cx="5412181" cy="4223718"/>
              <a:chOff x="289957" y="632499"/>
              <a:chExt cx="5166668" cy="4183612"/>
            </a:xfrm>
          </p:grpSpPr>
          <p:pic>
            <p:nvPicPr>
              <p:cNvPr id="74" name="图片 6">
                <a:extLst>
                  <a:ext uri="{FF2B5EF4-FFF2-40B4-BE49-F238E27FC236}">
                    <a16:creationId xmlns:a16="http://schemas.microsoft.com/office/drawing/2014/main" xmlns="" id="{936666A3-628C-473B-809B-74585424A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9957" y="1069734"/>
                <a:ext cx="5166668" cy="3746377"/>
              </a:xfrm>
              <a:prstGeom prst="rect">
                <a:avLst/>
              </a:prstGeom>
            </p:spPr>
          </p:pic>
          <p:cxnSp>
            <p:nvCxnSpPr>
              <p:cNvPr id="77" name="直接箭头连接符 10">
                <a:extLst>
                  <a:ext uri="{FF2B5EF4-FFF2-40B4-BE49-F238E27FC236}">
                    <a16:creationId xmlns:a16="http://schemas.microsoft.com/office/drawing/2014/main" xmlns="" id="{3850FB83-6BF4-4A0B-A9D1-DDF711A37E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7691" y="3232783"/>
                <a:ext cx="135871" cy="139681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箭头连接符 12">
                <a:extLst>
                  <a:ext uri="{FF2B5EF4-FFF2-40B4-BE49-F238E27FC236}">
                    <a16:creationId xmlns:a16="http://schemas.microsoft.com/office/drawing/2014/main" xmlns="" id="{10A805F2-EE85-4351-85C6-0B243A8677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7336" y="3103721"/>
                <a:ext cx="217392" cy="277436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箭头连接符 15">
                <a:extLst>
                  <a:ext uri="{FF2B5EF4-FFF2-40B4-BE49-F238E27FC236}">
                    <a16:creationId xmlns:a16="http://schemas.microsoft.com/office/drawing/2014/main" xmlns="" id="{55ADD629-B43C-4D7B-B49B-8C8C517541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18360" y="3359744"/>
                <a:ext cx="503203" cy="818549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箭头连接符 18">
                <a:extLst>
                  <a:ext uri="{FF2B5EF4-FFF2-40B4-BE49-F238E27FC236}">
                    <a16:creationId xmlns:a16="http://schemas.microsoft.com/office/drawing/2014/main" xmlns="" id="{A0D3ECC2-7E92-461C-A700-481FDA969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09934" y="3202737"/>
                <a:ext cx="1373193" cy="110031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21">
                <a:extLst>
                  <a:ext uri="{FF2B5EF4-FFF2-40B4-BE49-F238E27FC236}">
                    <a16:creationId xmlns:a16="http://schemas.microsoft.com/office/drawing/2014/main" xmlns="" id="{9DF99483-AA77-4AA4-8CF4-97FA8FAACF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39116" y="2475497"/>
                <a:ext cx="592106" cy="930533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24">
                <a:extLst>
                  <a:ext uri="{FF2B5EF4-FFF2-40B4-BE49-F238E27FC236}">
                    <a16:creationId xmlns:a16="http://schemas.microsoft.com/office/drawing/2014/main" xmlns="" id="{3BB22691-74EB-46EC-A884-270390ED63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5086" y="3394259"/>
                <a:ext cx="1995307" cy="162341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箭头连接符 27">
                <a:extLst>
                  <a:ext uri="{FF2B5EF4-FFF2-40B4-BE49-F238E27FC236}">
                    <a16:creationId xmlns:a16="http://schemas.microsoft.com/office/drawing/2014/main" xmlns="" id="{D600D265-BE9F-4643-A471-5F2559AD89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61771" y="3380248"/>
                <a:ext cx="2059791" cy="796347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箭头连接符 32">
                <a:extLst>
                  <a:ext uri="{FF2B5EF4-FFF2-40B4-BE49-F238E27FC236}">
                    <a16:creationId xmlns:a16="http://schemas.microsoft.com/office/drawing/2014/main" xmlns="" id="{CFB600D1-64D9-454A-A79C-44AAAE7442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81632" y="3360041"/>
                <a:ext cx="1549590" cy="590616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箭头连接符 35">
                <a:extLst>
                  <a:ext uri="{FF2B5EF4-FFF2-40B4-BE49-F238E27FC236}">
                    <a16:creationId xmlns:a16="http://schemas.microsoft.com/office/drawing/2014/main" xmlns="" id="{1C385082-7CCF-4DF1-940B-E8E9958CCF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05794" y="3371238"/>
                <a:ext cx="1344597" cy="851346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箭头连接符 38">
                <a:extLst>
                  <a:ext uri="{FF2B5EF4-FFF2-40B4-BE49-F238E27FC236}">
                    <a16:creationId xmlns:a16="http://schemas.microsoft.com/office/drawing/2014/main" xmlns="" id="{0261E9D6-8191-43EA-94BE-7E94473AC9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73824" y="3371238"/>
                <a:ext cx="746530" cy="805356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箭头连接符 41">
                <a:extLst>
                  <a:ext uri="{FF2B5EF4-FFF2-40B4-BE49-F238E27FC236}">
                    <a16:creationId xmlns:a16="http://schemas.microsoft.com/office/drawing/2014/main" xmlns="" id="{288C98EB-89D6-474F-8057-C99DF777EB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45627" y="3406031"/>
                <a:ext cx="27915" cy="254087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箭头连接符 44">
                <a:extLst>
                  <a:ext uri="{FF2B5EF4-FFF2-40B4-BE49-F238E27FC236}">
                    <a16:creationId xmlns:a16="http://schemas.microsoft.com/office/drawing/2014/main" xmlns="" id="{D42038FC-BEEE-40DB-B2E6-2012EBC2C4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1301" y="3332974"/>
                <a:ext cx="243886" cy="572256"/>
              </a:xfrm>
              <a:prstGeom prst="straightConnector1">
                <a:avLst/>
              </a:prstGeom>
              <a:ln w="31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文本框 20">
                <a:extLst>
                  <a:ext uri="{FF2B5EF4-FFF2-40B4-BE49-F238E27FC236}">
                    <a16:creationId xmlns:a16="http://schemas.microsoft.com/office/drawing/2014/main" xmlns="" id="{5F69F878-6CF0-4268-AFFF-2E2323D508FB}"/>
                  </a:ext>
                </a:extLst>
              </p:cNvPr>
              <p:cNvSpPr txBox="1"/>
              <p:nvPr/>
            </p:nvSpPr>
            <p:spPr>
              <a:xfrm>
                <a:off x="1015242" y="632499"/>
                <a:ext cx="3032792" cy="320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2018-2020</a:t>
                </a: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年全国拓展规划示意图</a:t>
                </a:r>
              </a:p>
            </p:txBody>
          </p:sp>
        </p:grpSp>
        <p:sp>
          <p:nvSpPr>
            <p:cNvPr id="54" name="矩形 36">
              <a:extLst>
                <a:ext uri="{FF2B5EF4-FFF2-40B4-BE49-F238E27FC236}">
                  <a16:creationId xmlns:a16="http://schemas.microsoft.com/office/drawing/2014/main" xmlns="" id="{69380685-2ADD-4EB3-9ABB-3A03548D2A6D}"/>
                </a:ext>
              </a:extLst>
            </p:cNvPr>
            <p:cNvSpPr/>
            <p:nvPr/>
          </p:nvSpPr>
          <p:spPr>
            <a:xfrm>
              <a:off x="3361177" y="4603460"/>
              <a:ext cx="520941" cy="2886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600" b="1" dirty="0">
                  <a:solidFill>
                    <a:srgbClr val="3462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海南</a:t>
              </a:r>
            </a:p>
          </p:txBody>
        </p:sp>
        <p:cxnSp>
          <p:nvCxnSpPr>
            <p:cNvPr id="55" name="直接箭头连接符 37">
              <a:extLst>
                <a:ext uri="{FF2B5EF4-FFF2-40B4-BE49-F238E27FC236}">
                  <a16:creationId xmlns:a16="http://schemas.microsoft.com/office/drawing/2014/main" xmlns="" id="{54004BC5-9645-4EAB-B658-50F4FD0815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1495" y="3433401"/>
              <a:ext cx="1243317" cy="1261601"/>
            </a:xfrm>
            <a:prstGeom prst="straightConnector1">
              <a:avLst/>
            </a:prstGeom>
            <a:ln w="3175">
              <a:solidFill>
                <a:srgbClr val="FF0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箭头连接符 39">
              <a:extLst>
                <a:ext uri="{FF2B5EF4-FFF2-40B4-BE49-F238E27FC236}">
                  <a16:creationId xmlns:a16="http://schemas.microsoft.com/office/drawing/2014/main" xmlns="" id="{8D153DE1-1494-4CBE-837D-E63890094354}"/>
                </a:ext>
              </a:extLst>
            </p:cNvPr>
            <p:cNvCxnSpPr>
              <a:cxnSpLocks/>
            </p:cNvCxnSpPr>
            <p:nvPr/>
          </p:nvCxnSpPr>
          <p:spPr>
            <a:xfrm>
              <a:off x="4956234" y="3433401"/>
              <a:ext cx="0" cy="89632"/>
            </a:xfrm>
            <a:prstGeom prst="straightConnector1">
              <a:avLst/>
            </a:prstGeom>
            <a:ln w="3175">
              <a:solidFill>
                <a:srgbClr val="FF0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xmlns="" id="{38E1DEE4-A674-48BC-BCEF-347C24ED7D8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95750" y="1637609"/>
          <a:ext cx="4914900" cy="2834923"/>
        </p:xfrm>
        <a:graphic>
          <a:graphicData uri="http://schemas.openxmlformats.org/drawingml/2006/table">
            <a:tbl>
              <a:tblPr/>
              <a:tblGrid>
                <a:gridCol w="1144526">
                  <a:extLst>
                    <a:ext uri="{9D8B030D-6E8A-4147-A177-3AD203B41FA5}">
                      <a16:colId xmlns:a16="http://schemas.microsoft.com/office/drawing/2014/main" xmlns="" val="1623074460"/>
                    </a:ext>
                  </a:extLst>
                </a:gridCol>
                <a:gridCol w="595374">
                  <a:extLst>
                    <a:ext uri="{9D8B030D-6E8A-4147-A177-3AD203B41FA5}">
                      <a16:colId xmlns:a16="http://schemas.microsoft.com/office/drawing/2014/main" xmlns="" val="2588515080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xmlns="" val="362106965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xmlns="" val="132964059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xmlns="" val="1645864076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xmlns="" val="3937955087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xmlns="" val="1242473573"/>
                    </a:ext>
                  </a:extLst>
                </a:gridCol>
              </a:tblGrid>
              <a:tr h="40498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年份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</a:t>
                      </a:r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4015228"/>
                  </a:ext>
                </a:extLst>
              </a:tr>
              <a:tr h="404989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指标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1468021"/>
                  </a:ext>
                </a:extLst>
              </a:tr>
              <a:tr h="404989">
                <a:tc>
                  <a:txBody>
                    <a:bodyPr/>
                    <a:lstStyle/>
                    <a:p>
                      <a:pPr algn="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会员数量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8053822"/>
                  </a:ext>
                </a:extLst>
              </a:tr>
              <a:tr h="404989">
                <a:tc>
                  <a:txBody>
                    <a:bodyPr/>
                    <a:lstStyle/>
                    <a:p>
                      <a:pPr algn="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专线数量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4531320"/>
                  </a:ext>
                </a:extLst>
              </a:tr>
              <a:tr h="404989">
                <a:tc>
                  <a:txBody>
                    <a:bodyPr/>
                    <a:lstStyle/>
                    <a:p>
                      <a:pPr algn="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车辆数量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1350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2700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4500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5501740"/>
                  </a:ext>
                </a:extLst>
              </a:tr>
              <a:tr h="404989">
                <a:tc>
                  <a:txBody>
                    <a:bodyPr/>
                    <a:lstStyle/>
                    <a:p>
                      <a:pPr algn="r" rtl="0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营收额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1.8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4.5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8990950"/>
                  </a:ext>
                </a:extLst>
              </a:tr>
              <a:tr h="404989">
                <a:tc>
                  <a:txBody>
                    <a:bodyPr/>
                    <a:lstStyle/>
                    <a:p>
                      <a:pPr algn="r" rtl="0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净利润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0.18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0.45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8166627"/>
                  </a:ext>
                </a:extLst>
              </a:tr>
            </a:tbl>
          </a:graphicData>
        </a:graphic>
      </p:graphicFrame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5EBA543A-63CA-4F8E-AD12-EEEAA97CAE2D}"/>
              </a:ext>
            </a:extLst>
          </p:cNvPr>
          <p:cNvCxnSpPr>
            <a:cxnSpLocks/>
          </p:cNvCxnSpPr>
          <p:nvPr/>
        </p:nvCxnSpPr>
        <p:spPr>
          <a:xfrm>
            <a:off x="4095750" y="1669508"/>
            <a:ext cx="1103490" cy="6933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313" y="21949"/>
            <a:ext cx="9126687" cy="76301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发展规划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定位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上海驿动的业务定位：创造更便捷，更愉悦，更超值的智慧绿色出行新体验；不断拓展全国市场，聚焦四个国际城市（北上广深）与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个中心城市（杭州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成都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西安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），以及旅游热门城市（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苏州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厦门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三亚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）拓展业务</a:t>
            </a:r>
            <a:endParaRPr lang="en-US" altLang="zh-CN" sz="1600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04ADD33-BFE5-4030-BCC1-18A76148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9" name="页脚占位符 4">
            <a:extLst>
              <a:ext uri="{FF2B5EF4-FFF2-40B4-BE49-F238E27FC236}">
                <a16:creationId xmlns:a16="http://schemas.microsoft.com/office/drawing/2014/main" xmlns="" id="{BD439324-3E00-49F4-B7C3-6E5BD8D3E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sp>
        <p:nvSpPr>
          <p:cNvPr id="41" name="文本框 20">
            <a:extLst>
              <a:ext uri="{FF2B5EF4-FFF2-40B4-BE49-F238E27FC236}">
                <a16:creationId xmlns:a16="http://schemas.microsoft.com/office/drawing/2014/main" xmlns="" id="{52D35251-BAE3-4378-8E12-D9930C52E99C}"/>
              </a:ext>
            </a:extLst>
          </p:cNvPr>
          <p:cNvSpPr txBox="1"/>
          <p:nvPr/>
        </p:nvSpPr>
        <p:spPr>
          <a:xfrm>
            <a:off x="5171251" y="1044381"/>
            <a:ext cx="27638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2018-2020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年主要经营指标预估</a:t>
            </a:r>
          </a:p>
        </p:txBody>
      </p:sp>
      <p:sp>
        <p:nvSpPr>
          <p:cNvPr id="42" name="KSO_Shape">
            <a:extLst>
              <a:ext uri="{FF2B5EF4-FFF2-40B4-BE49-F238E27FC236}">
                <a16:creationId xmlns:a16="http://schemas.microsoft.com/office/drawing/2014/main" xmlns="" id="{A1830FA2-9AEE-4073-AD68-A74A541B539F}"/>
              </a:ext>
            </a:extLst>
          </p:cNvPr>
          <p:cNvSpPr>
            <a:spLocks/>
          </p:cNvSpPr>
          <p:nvPr/>
        </p:nvSpPr>
        <p:spPr bwMode="auto">
          <a:xfrm>
            <a:off x="4202741" y="2519180"/>
            <a:ext cx="303263" cy="235531"/>
          </a:xfrm>
          <a:custGeom>
            <a:avLst/>
            <a:gdLst/>
            <a:ahLst/>
            <a:cxnLst/>
            <a:rect l="0" t="0" r="r" b="b"/>
            <a:pathLst>
              <a:path w="2608263" h="1778000">
                <a:moveTo>
                  <a:pt x="1956693" y="381000"/>
                </a:moveTo>
                <a:lnTo>
                  <a:pt x="1966217" y="381397"/>
                </a:lnTo>
                <a:lnTo>
                  <a:pt x="1975740" y="382192"/>
                </a:lnTo>
                <a:lnTo>
                  <a:pt x="1986057" y="382986"/>
                </a:lnTo>
                <a:lnTo>
                  <a:pt x="1995581" y="384575"/>
                </a:lnTo>
                <a:lnTo>
                  <a:pt x="2005501" y="386562"/>
                </a:lnTo>
                <a:lnTo>
                  <a:pt x="2015819" y="388548"/>
                </a:lnTo>
                <a:lnTo>
                  <a:pt x="2025739" y="391726"/>
                </a:lnTo>
                <a:lnTo>
                  <a:pt x="2035263" y="394904"/>
                </a:lnTo>
                <a:lnTo>
                  <a:pt x="2045580" y="398876"/>
                </a:lnTo>
                <a:lnTo>
                  <a:pt x="2055500" y="403246"/>
                </a:lnTo>
                <a:lnTo>
                  <a:pt x="2065421" y="408807"/>
                </a:lnTo>
                <a:lnTo>
                  <a:pt x="2075738" y="414766"/>
                </a:lnTo>
                <a:lnTo>
                  <a:pt x="2101927" y="438998"/>
                </a:lnTo>
                <a:lnTo>
                  <a:pt x="2143990" y="446149"/>
                </a:lnTo>
                <a:lnTo>
                  <a:pt x="2147958" y="448929"/>
                </a:lnTo>
                <a:lnTo>
                  <a:pt x="2151926" y="452107"/>
                </a:lnTo>
                <a:lnTo>
                  <a:pt x="2155497" y="455683"/>
                </a:lnTo>
                <a:lnTo>
                  <a:pt x="2158672" y="459655"/>
                </a:lnTo>
                <a:lnTo>
                  <a:pt x="2161847" y="464025"/>
                </a:lnTo>
                <a:lnTo>
                  <a:pt x="2164624" y="468395"/>
                </a:lnTo>
                <a:lnTo>
                  <a:pt x="2169783" y="477531"/>
                </a:lnTo>
                <a:lnTo>
                  <a:pt x="2173751" y="485874"/>
                </a:lnTo>
                <a:lnTo>
                  <a:pt x="2176529" y="493024"/>
                </a:lnTo>
                <a:lnTo>
                  <a:pt x="2179306" y="499380"/>
                </a:lnTo>
                <a:lnTo>
                  <a:pt x="2182878" y="516064"/>
                </a:lnTo>
                <a:lnTo>
                  <a:pt x="2186052" y="532749"/>
                </a:lnTo>
                <a:lnTo>
                  <a:pt x="2188036" y="549433"/>
                </a:lnTo>
                <a:lnTo>
                  <a:pt x="2189623" y="565720"/>
                </a:lnTo>
                <a:lnTo>
                  <a:pt x="2190417" y="582008"/>
                </a:lnTo>
                <a:lnTo>
                  <a:pt x="2190814" y="598692"/>
                </a:lnTo>
                <a:lnTo>
                  <a:pt x="2190814" y="615376"/>
                </a:lnTo>
                <a:lnTo>
                  <a:pt x="2190417" y="632855"/>
                </a:lnTo>
                <a:lnTo>
                  <a:pt x="2190020" y="642389"/>
                </a:lnTo>
                <a:lnTo>
                  <a:pt x="2188830" y="656293"/>
                </a:lnTo>
                <a:lnTo>
                  <a:pt x="2185259" y="692840"/>
                </a:lnTo>
                <a:lnTo>
                  <a:pt x="2183671" y="711908"/>
                </a:lnTo>
                <a:lnTo>
                  <a:pt x="2182878" y="730578"/>
                </a:lnTo>
                <a:lnTo>
                  <a:pt x="2182084" y="746468"/>
                </a:lnTo>
                <a:lnTo>
                  <a:pt x="2182481" y="753221"/>
                </a:lnTo>
                <a:lnTo>
                  <a:pt x="2182878" y="758386"/>
                </a:lnTo>
                <a:lnTo>
                  <a:pt x="2183671" y="765139"/>
                </a:lnTo>
                <a:lnTo>
                  <a:pt x="2184862" y="771098"/>
                </a:lnTo>
                <a:lnTo>
                  <a:pt x="2186449" y="775865"/>
                </a:lnTo>
                <a:lnTo>
                  <a:pt x="2188433" y="779837"/>
                </a:lnTo>
                <a:lnTo>
                  <a:pt x="2192798" y="787782"/>
                </a:lnTo>
                <a:lnTo>
                  <a:pt x="2195179" y="792152"/>
                </a:lnTo>
                <a:lnTo>
                  <a:pt x="2198353" y="798508"/>
                </a:lnTo>
                <a:lnTo>
                  <a:pt x="2200734" y="804069"/>
                </a:lnTo>
                <a:lnTo>
                  <a:pt x="2202719" y="810028"/>
                </a:lnTo>
                <a:lnTo>
                  <a:pt x="2204306" y="815987"/>
                </a:lnTo>
                <a:lnTo>
                  <a:pt x="2205496" y="822343"/>
                </a:lnTo>
                <a:lnTo>
                  <a:pt x="2206687" y="829096"/>
                </a:lnTo>
                <a:lnTo>
                  <a:pt x="2207480" y="835452"/>
                </a:lnTo>
                <a:lnTo>
                  <a:pt x="2207877" y="842205"/>
                </a:lnTo>
                <a:lnTo>
                  <a:pt x="2207877" y="848561"/>
                </a:lnTo>
                <a:lnTo>
                  <a:pt x="2207480" y="862465"/>
                </a:lnTo>
                <a:lnTo>
                  <a:pt x="2206290" y="875177"/>
                </a:lnTo>
                <a:lnTo>
                  <a:pt x="2204306" y="887889"/>
                </a:lnTo>
                <a:lnTo>
                  <a:pt x="2202321" y="899806"/>
                </a:lnTo>
                <a:lnTo>
                  <a:pt x="2199544" y="913312"/>
                </a:lnTo>
                <a:lnTo>
                  <a:pt x="2197560" y="920463"/>
                </a:lnTo>
                <a:lnTo>
                  <a:pt x="2195179" y="927613"/>
                </a:lnTo>
                <a:lnTo>
                  <a:pt x="2192798" y="934367"/>
                </a:lnTo>
                <a:lnTo>
                  <a:pt x="2190020" y="941517"/>
                </a:lnTo>
                <a:lnTo>
                  <a:pt x="2186846" y="947873"/>
                </a:lnTo>
                <a:lnTo>
                  <a:pt x="2183275" y="953037"/>
                </a:lnTo>
                <a:lnTo>
                  <a:pt x="2181291" y="955818"/>
                </a:lnTo>
                <a:lnTo>
                  <a:pt x="2178909" y="958201"/>
                </a:lnTo>
                <a:lnTo>
                  <a:pt x="2176132" y="960188"/>
                </a:lnTo>
                <a:lnTo>
                  <a:pt x="2173354" y="961777"/>
                </a:lnTo>
                <a:lnTo>
                  <a:pt x="2167799" y="965749"/>
                </a:lnTo>
                <a:lnTo>
                  <a:pt x="2162243" y="968530"/>
                </a:lnTo>
                <a:lnTo>
                  <a:pt x="2156291" y="971708"/>
                </a:lnTo>
                <a:lnTo>
                  <a:pt x="2151133" y="975283"/>
                </a:lnTo>
                <a:lnTo>
                  <a:pt x="2147958" y="977269"/>
                </a:lnTo>
                <a:lnTo>
                  <a:pt x="2145974" y="979653"/>
                </a:lnTo>
                <a:lnTo>
                  <a:pt x="2143593" y="982434"/>
                </a:lnTo>
                <a:lnTo>
                  <a:pt x="2142006" y="985612"/>
                </a:lnTo>
                <a:lnTo>
                  <a:pt x="2139625" y="990379"/>
                </a:lnTo>
                <a:lnTo>
                  <a:pt x="2137641" y="995543"/>
                </a:lnTo>
                <a:lnTo>
                  <a:pt x="2136450" y="1000707"/>
                </a:lnTo>
                <a:lnTo>
                  <a:pt x="2135260" y="1005871"/>
                </a:lnTo>
                <a:lnTo>
                  <a:pt x="2134466" y="1011433"/>
                </a:lnTo>
                <a:lnTo>
                  <a:pt x="2133673" y="1016597"/>
                </a:lnTo>
                <a:lnTo>
                  <a:pt x="2132879" y="1028514"/>
                </a:lnTo>
                <a:lnTo>
                  <a:pt x="2132085" y="1039637"/>
                </a:lnTo>
                <a:lnTo>
                  <a:pt x="2131292" y="1051158"/>
                </a:lnTo>
                <a:lnTo>
                  <a:pt x="2130895" y="1056719"/>
                </a:lnTo>
                <a:lnTo>
                  <a:pt x="2130101" y="1061883"/>
                </a:lnTo>
                <a:lnTo>
                  <a:pt x="2128911" y="1067445"/>
                </a:lnTo>
                <a:lnTo>
                  <a:pt x="2127721" y="1072212"/>
                </a:lnTo>
                <a:lnTo>
                  <a:pt x="2125736" y="1078170"/>
                </a:lnTo>
                <a:lnTo>
                  <a:pt x="2123355" y="1082937"/>
                </a:lnTo>
                <a:lnTo>
                  <a:pt x="2120578" y="1087307"/>
                </a:lnTo>
                <a:lnTo>
                  <a:pt x="2117800" y="1091280"/>
                </a:lnTo>
                <a:lnTo>
                  <a:pt x="2112245" y="1098430"/>
                </a:lnTo>
                <a:lnTo>
                  <a:pt x="2106293" y="1105183"/>
                </a:lnTo>
                <a:lnTo>
                  <a:pt x="2103515" y="1109156"/>
                </a:lnTo>
                <a:lnTo>
                  <a:pt x="2101134" y="1112731"/>
                </a:lnTo>
                <a:lnTo>
                  <a:pt x="2098356" y="1116703"/>
                </a:lnTo>
                <a:lnTo>
                  <a:pt x="2096372" y="1121470"/>
                </a:lnTo>
                <a:lnTo>
                  <a:pt x="2093991" y="1126237"/>
                </a:lnTo>
                <a:lnTo>
                  <a:pt x="2092801" y="1131799"/>
                </a:lnTo>
                <a:lnTo>
                  <a:pt x="2091610" y="1138155"/>
                </a:lnTo>
                <a:lnTo>
                  <a:pt x="2090817" y="1145305"/>
                </a:lnTo>
                <a:lnTo>
                  <a:pt x="2127721" y="1150470"/>
                </a:lnTo>
                <a:lnTo>
                  <a:pt x="2138435" y="1173907"/>
                </a:lnTo>
                <a:lnTo>
                  <a:pt x="2144783" y="1187016"/>
                </a:lnTo>
                <a:lnTo>
                  <a:pt x="2152323" y="1201317"/>
                </a:lnTo>
                <a:lnTo>
                  <a:pt x="2159863" y="1214426"/>
                </a:lnTo>
                <a:lnTo>
                  <a:pt x="2163831" y="1220782"/>
                </a:lnTo>
                <a:lnTo>
                  <a:pt x="2167799" y="1226741"/>
                </a:lnTo>
                <a:lnTo>
                  <a:pt x="2171767" y="1231905"/>
                </a:lnTo>
                <a:lnTo>
                  <a:pt x="2175735" y="1236672"/>
                </a:lnTo>
                <a:lnTo>
                  <a:pt x="2180497" y="1240645"/>
                </a:lnTo>
                <a:lnTo>
                  <a:pt x="2184862" y="1243823"/>
                </a:lnTo>
                <a:lnTo>
                  <a:pt x="2241606" y="1259713"/>
                </a:lnTo>
                <a:lnTo>
                  <a:pt x="2293192" y="1281164"/>
                </a:lnTo>
                <a:lnTo>
                  <a:pt x="2345572" y="1303807"/>
                </a:lnTo>
                <a:lnTo>
                  <a:pt x="2397951" y="1326053"/>
                </a:lnTo>
                <a:lnTo>
                  <a:pt x="2449140" y="1347902"/>
                </a:lnTo>
                <a:lnTo>
                  <a:pt x="2461045" y="1352669"/>
                </a:lnTo>
                <a:lnTo>
                  <a:pt x="2472552" y="1356641"/>
                </a:lnTo>
                <a:lnTo>
                  <a:pt x="2496361" y="1365381"/>
                </a:lnTo>
                <a:lnTo>
                  <a:pt x="2519773" y="1373723"/>
                </a:lnTo>
                <a:lnTo>
                  <a:pt x="2530884" y="1378093"/>
                </a:lnTo>
                <a:lnTo>
                  <a:pt x="2541995" y="1382860"/>
                </a:lnTo>
                <a:lnTo>
                  <a:pt x="2552312" y="1388421"/>
                </a:lnTo>
                <a:lnTo>
                  <a:pt x="2562233" y="1394380"/>
                </a:lnTo>
                <a:lnTo>
                  <a:pt x="2566597" y="1397558"/>
                </a:lnTo>
                <a:lnTo>
                  <a:pt x="2571756" y="1400736"/>
                </a:lnTo>
                <a:lnTo>
                  <a:pt x="2576121" y="1404311"/>
                </a:lnTo>
                <a:lnTo>
                  <a:pt x="2580089" y="1407886"/>
                </a:lnTo>
                <a:lnTo>
                  <a:pt x="2584057" y="1411859"/>
                </a:lnTo>
                <a:lnTo>
                  <a:pt x="2587629" y="1416228"/>
                </a:lnTo>
                <a:lnTo>
                  <a:pt x="2591200" y="1420598"/>
                </a:lnTo>
                <a:lnTo>
                  <a:pt x="2594375" y="1425365"/>
                </a:lnTo>
                <a:lnTo>
                  <a:pt x="2597946" y="1430132"/>
                </a:lnTo>
                <a:lnTo>
                  <a:pt x="2600723" y="1435296"/>
                </a:lnTo>
                <a:lnTo>
                  <a:pt x="2603105" y="1440858"/>
                </a:lnTo>
                <a:lnTo>
                  <a:pt x="2605089" y="1446817"/>
                </a:lnTo>
                <a:lnTo>
                  <a:pt x="2605485" y="1465487"/>
                </a:lnTo>
                <a:lnTo>
                  <a:pt x="2605882" y="1488528"/>
                </a:lnTo>
                <a:lnTo>
                  <a:pt x="2607073" y="1542951"/>
                </a:lnTo>
                <a:lnTo>
                  <a:pt x="2608263" y="1599757"/>
                </a:lnTo>
                <a:lnTo>
                  <a:pt x="2608263" y="1625975"/>
                </a:lnTo>
                <a:lnTo>
                  <a:pt x="2608263" y="1649413"/>
                </a:lnTo>
                <a:lnTo>
                  <a:pt x="2308271" y="1649413"/>
                </a:lnTo>
                <a:lnTo>
                  <a:pt x="2307081" y="1594196"/>
                </a:lnTo>
                <a:lnTo>
                  <a:pt x="2305493" y="1538581"/>
                </a:lnTo>
                <a:lnTo>
                  <a:pt x="2305097" y="1494486"/>
                </a:lnTo>
                <a:lnTo>
                  <a:pt x="2305097" y="1482172"/>
                </a:lnTo>
                <a:lnTo>
                  <a:pt x="2301129" y="1470651"/>
                </a:lnTo>
                <a:lnTo>
                  <a:pt x="2297557" y="1461117"/>
                </a:lnTo>
                <a:lnTo>
                  <a:pt x="2293986" y="1451981"/>
                </a:lnTo>
                <a:lnTo>
                  <a:pt x="2289224" y="1443241"/>
                </a:lnTo>
                <a:lnTo>
                  <a:pt x="2284859" y="1434899"/>
                </a:lnTo>
                <a:lnTo>
                  <a:pt x="2280097" y="1426954"/>
                </a:lnTo>
                <a:lnTo>
                  <a:pt x="2275335" y="1419406"/>
                </a:lnTo>
                <a:lnTo>
                  <a:pt x="2270177" y="1411859"/>
                </a:lnTo>
                <a:lnTo>
                  <a:pt x="2264621" y="1405106"/>
                </a:lnTo>
                <a:lnTo>
                  <a:pt x="2258669" y="1398352"/>
                </a:lnTo>
                <a:lnTo>
                  <a:pt x="2252717" y="1391996"/>
                </a:lnTo>
                <a:lnTo>
                  <a:pt x="2246765" y="1386435"/>
                </a:lnTo>
                <a:lnTo>
                  <a:pt x="2240416" y="1380079"/>
                </a:lnTo>
                <a:lnTo>
                  <a:pt x="2234067" y="1374915"/>
                </a:lnTo>
                <a:lnTo>
                  <a:pt x="2226924" y="1369750"/>
                </a:lnTo>
                <a:lnTo>
                  <a:pt x="2220178" y="1364983"/>
                </a:lnTo>
                <a:lnTo>
                  <a:pt x="2213433" y="1360217"/>
                </a:lnTo>
                <a:lnTo>
                  <a:pt x="2206290" y="1355450"/>
                </a:lnTo>
                <a:lnTo>
                  <a:pt x="2198750" y="1351080"/>
                </a:lnTo>
                <a:lnTo>
                  <a:pt x="2184465" y="1343532"/>
                </a:lnTo>
                <a:lnTo>
                  <a:pt x="2169386" y="1336382"/>
                </a:lnTo>
                <a:lnTo>
                  <a:pt x="2154307" y="1330026"/>
                </a:lnTo>
                <a:lnTo>
                  <a:pt x="2139228" y="1323670"/>
                </a:lnTo>
                <a:lnTo>
                  <a:pt x="2124546" y="1318108"/>
                </a:lnTo>
                <a:lnTo>
                  <a:pt x="2095578" y="1307780"/>
                </a:lnTo>
                <a:lnTo>
                  <a:pt x="2067405" y="1297849"/>
                </a:lnTo>
                <a:lnTo>
                  <a:pt x="2053913" y="1293082"/>
                </a:lnTo>
                <a:lnTo>
                  <a:pt x="2041215" y="1287917"/>
                </a:lnTo>
                <a:lnTo>
                  <a:pt x="1985264" y="1263685"/>
                </a:lnTo>
                <a:lnTo>
                  <a:pt x="1926932" y="1239056"/>
                </a:lnTo>
                <a:lnTo>
                  <a:pt x="1840427" y="1202112"/>
                </a:lnTo>
                <a:lnTo>
                  <a:pt x="1797571" y="1183441"/>
                </a:lnTo>
                <a:lnTo>
                  <a:pt x="1755111" y="1166359"/>
                </a:lnTo>
                <a:lnTo>
                  <a:pt x="1762651" y="1150470"/>
                </a:lnTo>
                <a:lnTo>
                  <a:pt x="1790031" y="1143716"/>
                </a:lnTo>
                <a:lnTo>
                  <a:pt x="1788047" y="1138155"/>
                </a:lnTo>
                <a:lnTo>
                  <a:pt x="1786460" y="1132196"/>
                </a:lnTo>
                <a:lnTo>
                  <a:pt x="1784873" y="1127429"/>
                </a:lnTo>
                <a:lnTo>
                  <a:pt x="1782492" y="1123457"/>
                </a:lnTo>
                <a:lnTo>
                  <a:pt x="1780111" y="1119484"/>
                </a:lnTo>
                <a:lnTo>
                  <a:pt x="1777730" y="1115909"/>
                </a:lnTo>
                <a:lnTo>
                  <a:pt x="1772571" y="1109950"/>
                </a:lnTo>
                <a:lnTo>
                  <a:pt x="1767413" y="1103594"/>
                </a:lnTo>
                <a:lnTo>
                  <a:pt x="1762254" y="1097636"/>
                </a:lnTo>
                <a:lnTo>
                  <a:pt x="1759476" y="1094458"/>
                </a:lnTo>
                <a:lnTo>
                  <a:pt x="1757095" y="1091280"/>
                </a:lnTo>
                <a:lnTo>
                  <a:pt x="1755111" y="1087307"/>
                </a:lnTo>
                <a:lnTo>
                  <a:pt x="1753524" y="1082937"/>
                </a:lnTo>
                <a:lnTo>
                  <a:pt x="1743207" y="973694"/>
                </a:lnTo>
                <a:lnTo>
                  <a:pt x="1743207" y="974091"/>
                </a:lnTo>
                <a:lnTo>
                  <a:pt x="1742413" y="974091"/>
                </a:lnTo>
                <a:lnTo>
                  <a:pt x="1739636" y="973694"/>
                </a:lnTo>
                <a:lnTo>
                  <a:pt x="1730112" y="972105"/>
                </a:lnTo>
                <a:lnTo>
                  <a:pt x="1720985" y="969324"/>
                </a:lnTo>
                <a:lnTo>
                  <a:pt x="1717414" y="968133"/>
                </a:lnTo>
                <a:lnTo>
                  <a:pt x="1715033" y="967338"/>
                </a:lnTo>
                <a:lnTo>
                  <a:pt x="1711065" y="963763"/>
                </a:lnTo>
                <a:lnTo>
                  <a:pt x="1707097" y="960188"/>
                </a:lnTo>
                <a:lnTo>
                  <a:pt x="1703129" y="955818"/>
                </a:lnTo>
                <a:lnTo>
                  <a:pt x="1699954" y="950654"/>
                </a:lnTo>
                <a:lnTo>
                  <a:pt x="1697177" y="945490"/>
                </a:lnTo>
                <a:lnTo>
                  <a:pt x="1694399" y="939531"/>
                </a:lnTo>
                <a:lnTo>
                  <a:pt x="1692018" y="932778"/>
                </a:lnTo>
                <a:lnTo>
                  <a:pt x="1689637" y="926422"/>
                </a:lnTo>
                <a:lnTo>
                  <a:pt x="1688050" y="919668"/>
                </a:lnTo>
                <a:lnTo>
                  <a:pt x="1686066" y="912518"/>
                </a:lnTo>
                <a:lnTo>
                  <a:pt x="1683288" y="897423"/>
                </a:lnTo>
                <a:lnTo>
                  <a:pt x="1681304" y="882327"/>
                </a:lnTo>
                <a:lnTo>
                  <a:pt x="1679717" y="867232"/>
                </a:lnTo>
                <a:lnTo>
                  <a:pt x="1684875" y="862465"/>
                </a:lnTo>
                <a:lnTo>
                  <a:pt x="1689637" y="857698"/>
                </a:lnTo>
                <a:lnTo>
                  <a:pt x="1694796" y="851739"/>
                </a:lnTo>
                <a:lnTo>
                  <a:pt x="1699161" y="845780"/>
                </a:lnTo>
                <a:lnTo>
                  <a:pt x="1703525" y="839424"/>
                </a:lnTo>
                <a:lnTo>
                  <a:pt x="1707891" y="832671"/>
                </a:lnTo>
                <a:lnTo>
                  <a:pt x="1711462" y="825918"/>
                </a:lnTo>
                <a:lnTo>
                  <a:pt x="1715033" y="818767"/>
                </a:lnTo>
                <a:lnTo>
                  <a:pt x="1718208" y="811617"/>
                </a:lnTo>
                <a:lnTo>
                  <a:pt x="1720985" y="804466"/>
                </a:lnTo>
                <a:lnTo>
                  <a:pt x="1726144" y="790166"/>
                </a:lnTo>
                <a:lnTo>
                  <a:pt x="1730509" y="776262"/>
                </a:lnTo>
                <a:lnTo>
                  <a:pt x="1734080" y="762755"/>
                </a:lnTo>
                <a:lnTo>
                  <a:pt x="1736858" y="750838"/>
                </a:lnTo>
                <a:lnTo>
                  <a:pt x="1738842" y="740510"/>
                </a:lnTo>
                <a:lnTo>
                  <a:pt x="1742413" y="720647"/>
                </a:lnTo>
                <a:lnTo>
                  <a:pt x="1743604" y="709524"/>
                </a:lnTo>
                <a:lnTo>
                  <a:pt x="1745191" y="698798"/>
                </a:lnTo>
                <a:lnTo>
                  <a:pt x="1746381" y="687278"/>
                </a:lnTo>
                <a:lnTo>
                  <a:pt x="1747175" y="675361"/>
                </a:lnTo>
                <a:lnTo>
                  <a:pt x="1747572" y="663443"/>
                </a:lnTo>
                <a:lnTo>
                  <a:pt x="1747572" y="651129"/>
                </a:lnTo>
                <a:lnTo>
                  <a:pt x="1747175" y="638814"/>
                </a:lnTo>
                <a:lnTo>
                  <a:pt x="1746381" y="626102"/>
                </a:lnTo>
                <a:lnTo>
                  <a:pt x="1744794" y="613787"/>
                </a:lnTo>
                <a:lnTo>
                  <a:pt x="1742810" y="601473"/>
                </a:lnTo>
                <a:lnTo>
                  <a:pt x="1740033" y="589158"/>
                </a:lnTo>
                <a:lnTo>
                  <a:pt x="1736461" y="576843"/>
                </a:lnTo>
                <a:lnTo>
                  <a:pt x="1732096" y="564529"/>
                </a:lnTo>
                <a:lnTo>
                  <a:pt x="1726937" y="553008"/>
                </a:lnTo>
                <a:lnTo>
                  <a:pt x="1723366" y="546255"/>
                </a:lnTo>
                <a:lnTo>
                  <a:pt x="1720192" y="539899"/>
                </a:lnTo>
                <a:lnTo>
                  <a:pt x="1715033" y="530365"/>
                </a:lnTo>
                <a:lnTo>
                  <a:pt x="1712652" y="526393"/>
                </a:lnTo>
                <a:lnTo>
                  <a:pt x="1711859" y="521229"/>
                </a:lnTo>
                <a:lnTo>
                  <a:pt x="1711859" y="516064"/>
                </a:lnTo>
                <a:lnTo>
                  <a:pt x="1711462" y="509708"/>
                </a:lnTo>
                <a:lnTo>
                  <a:pt x="1712255" y="493421"/>
                </a:lnTo>
                <a:lnTo>
                  <a:pt x="1716223" y="486271"/>
                </a:lnTo>
                <a:lnTo>
                  <a:pt x="1720192" y="479915"/>
                </a:lnTo>
                <a:lnTo>
                  <a:pt x="1724557" y="473559"/>
                </a:lnTo>
                <a:lnTo>
                  <a:pt x="1728922" y="467600"/>
                </a:lnTo>
                <a:lnTo>
                  <a:pt x="1734080" y="462039"/>
                </a:lnTo>
                <a:lnTo>
                  <a:pt x="1738842" y="456477"/>
                </a:lnTo>
                <a:lnTo>
                  <a:pt x="1743604" y="451313"/>
                </a:lnTo>
                <a:lnTo>
                  <a:pt x="1748762" y="446546"/>
                </a:lnTo>
                <a:lnTo>
                  <a:pt x="1754318" y="442176"/>
                </a:lnTo>
                <a:lnTo>
                  <a:pt x="1759476" y="438204"/>
                </a:lnTo>
                <a:lnTo>
                  <a:pt x="1765429" y="434231"/>
                </a:lnTo>
                <a:lnTo>
                  <a:pt x="1771381" y="430259"/>
                </a:lnTo>
                <a:lnTo>
                  <a:pt x="1776936" y="427081"/>
                </a:lnTo>
                <a:lnTo>
                  <a:pt x="1782888" y="424300"/>
                </a:lnTo>
                <a:lnTo>
                  <a:pt x="1789634" y="421917"/>
                </a:lnTo>
                <a:lnTo>
                  <a:pt x="1795587" y="419533"/>
                </a:lnTo>
                <a:lnTo>
                  <a:pt x="1820983" y="409999"/>
                </a:lnTo>
                <a:lnTo>
                  <a:pt x="1834871" y="404438"/>
                </a:lnTo>
                <a:lnTo>
                  <a:pt x="1849950" y="399273"/>
                </a:lnTo>
                <a:lnTo>
                  <a:pt x="1865823" y="394506"/>
                </a:lnTo>
                <a:lnTo>
                  <a:pt x="1882886" y="390137"/>
                </a:lnTo>
                <a:lnTo>
                  <a:pt x="1900742" y="386562"/>
                </a:lnTo>
                <a:lnTo>
                  <a:pt x="1909472" y="384973"/>
                </a:lnTo>
                <a:lnTo>
                  <a:pt x="1918599" y="383384"/>
                </a:lnTo>
                <a:lnTo>
                  <a:pt x="1927726" y="382589"/>
                </a:lnTo>
                <a:lnTo>
                  <a:pt x="1937249" y="381795"/>
                </a:lnTo>
                <a:lnTo>
                  <a:pt x="1946773" y="381397"/>
                </a:lnTo>
                <a:lnTo>
                  <a:pt x="1956693" y="381000"/>
                </a:lnTo>
                <a:close/>
                <a:moveTo>
                  <a:pt x="674585" y="381000"/>
                </a:moveTo>
                <a:lnTo>
                  <a:pt x="684505" y="381397"/>
                </a:lnTo>
                <a:lnTo>
                  <a:pt x="694029" y="382192"/>
                </a:lnTo>
                <a:lnTo>
                  <a:pt x="703552" y="382986"/>
                </a:lnTo>
                <a:lnTo>
                  <a:pt x="713870" y="384575"/>
                </a:lnTo>
                <a:lnTo>
                  <a:pt x="723790" y="386562"/>
                </a:lnTo>
                <a:lnTo>
                  <a:pt x="733710" y="388548"/>
                </a:lnTo>
                <a:lnTo>
                  <a:pt x="743631" y="391726"/>
                </a:lnTo>
                <a:lnTo>
                  <a:pt x="753551" y="394904"/>
                </a:lnTo>
                <a:lnTo>
                  <a:pt x="763868" y="398876"/>
                </a:lnTo>
                <a:lnTo>
                  <a:pt x="773789" y="403246"/>
                </a:lnTo>
                <a:lnTo>
                  <a:pt x="783709" y="408807"/>
                </a:lnTo>
                <a:lnTo>
                  <a:pt x="793629" y="414766"/>
                </a:lnTo>
                <a:lnTo>
                  <a:pt x="820216" y="438998"/>
                </a:lnTo>
                <a:lnTo>
                  <a:pt x="861088" y="446149"/>
                </a:lnTo>
                <a:lnTo>
                  <a:pt x="863866" y="468792"/>
                </a:lnTo>
                <a:lnTo>
                  <a:pt x="867040" y="491832"/>
                </a:lnTo>
                <a:lnTo>
                  <a:pt x="871008" y="514873"/>
                </a:lnTo>
                <a:lnTo>
                  <a:pt x="876167" y="539105"/>
                </a:lnTo>
                <a:lnTo>
                  <a:pt x="871405" y="548241"/>
                </a:lnTo>
                <a:lnTo>
                  <a:pt x="868231" y="554200"/>
                </a:lnTo>
                <a:lnTo>
                  <a:pt x="864659" y="560556"/>
                </a:lnTo>
                <a:lnTo>
                  <a:pt x="861088" y="568501"/>
                </a:lnTo>
                <a:lnTo>
                  <a:pt x="858310" y="577241"/>
                </a:lnTo>
                <a:lnTo>
                  <a:pt x="855533" y="586377"/>
                </a:lnTo>
                <a:lnTo>
                  <a:pt x="854342" y="591144"/>
                </a:lnTo>
                <a:lnTo>
                  <a:pt x="853548" y="596309"/>
                </a:lnTo>
                <a:lnTo>
                  <a:pt x="853152" y="602267"/>
                </a:lnTo>
                <a:lnTo>
                  <a:pt x="852755" y="607431"/>
                </a:lnTo>
                <a:lnTo>
                  <a:pt x="852755" y="613390"/>
                </a:lnTo>
                <a:lnTo>
                  <a:pt x="853152" y="619349"/>
                </a:lnTo>
                <a:lnTo>
                  <a:pt x="854739" y="642786"/>
                </a:lnTo>
                <a:lnTo>
                  <a:pt x="856723" y="670991"/>
                </a:lnTo>
                <a:lnTo>
                  <a:pt x="857913" y="686087"/>
                </a:lnTo>
                <a:lnTo>
                  <a:pt x="859501" y="700785"/>
                </a:lnTo>
                <a:lnTo>
                  <a:pt x="861485" y="716675"/>
                </a:lnTo>
                <a:lnTo>
                  <a:pt x="863469" y="732167"/>
                </a:lnTo>
                <a:lnTo>
                  <a:pt x="866247" y="748057"/>
                </a:lnTo>
                <a:lnTo>
                  <a:pt x="869818" y="763153"/>
                </a:lnTo>
                <a:lnTo>
                  <a:pt x="873786" y="779043"/>
                </a:lnTo>
                <a:lnTo>
                  <a:pt x="878548" y="793741"/>
                </a:lnTo>
                <a:lnTo>
                  <a:pt x="883706" y="808439"/>
                </a:lnTo>
                <a:lnTo>
                  <a:pt x="886881" y="815589"/>
                </a:lnTo>
                <a:lnTo>
                  <a:pt x="890055" y="822343"/>
                </a:lnTo>
                <a:lnTo>
                  <a:pt x="893230" y="829493"/>
                </a:lnTo>
                <a:lnTo>
                  <a:pt x="896801" y="835849"/>
                </a:lnTo>
                <a:lnTo>
                  <a:pt x="901166" y="842205"/>
                </a:lnTo>
                <a:lnTo>
                  <a:pt x="905134" y="848561"/>
                </a:lnTo>
                <a:lnTo>
                  <a:pt x="909896" y="854520"/>
                </a:lnTo>
                <a:lnTo>
                  <a:pt x="914261" y="860081"/>
                </a:lnTo>
                <a:lnTo>
                  <a:pt x="919420" y="865643"/>
                </a:lnTo>
                <a:lnTo>
                  <a:pt x="924578" y="870807"/>
                </a:lnTo>
                <a:lnTo>
                  <a:pt x="922594" y="885902"/>
                </a:lnTo>
                <a:lnTo>
                  <a:pt x="920213" y="899806"/>
                </a:lnTo>
                <a:lnTo>
                  <a:pt x="917436" y="913312"/>
                </a:lnTo>
                <a:lnTo>
                  <a:pt x="915451" y="920463"/>
                </a:lnTo>
                <a:lnTo>
                  <a:pt x="913467" y="927613"/>
                </a:lnTo>
                <a:lnTo>
                  <a:pt x="911087" y="934367"/>
                </a:lnTo>
                <a:lnTo>
                  <a:pt x="908309" y="941517"/>
                </a:lnTo>
                <a:lnTo>
                  <a:pt x="905134" y="947873"/>
                </a:lnTo>
                <a:lnTo>
                  <a:pt x="901563" y="953037"/>
                </a:lnTo>
                <a:lnTo>
                  <a:pt x="899182" y="955818"/>
                </a:lnTo>
                <a:lnTo>
                  <a:pt x="896801" y="958201"/>
                </a:lnTo>
                <a:lnTo>
                  <a:pt x="894420" y="960188"/>
                </a:lnTo>
                <a:lnTo>
                  <a:pt x="891643" y="961777"/>
                </a:lnTo>
                <a:lnTo>
                  <a:pt x="886087" y="965749"/>
                </a:lnTo>
                <a:lnTo>
                  <a:pt x="880532" y="968530"/>
                </a:lnTo>
                <a:lnTo>
                  <a:pt x="874580" y="971708"/>
                </a:lnTo>
                <a:lnTo>
                  <a:pt x="869024" y="975283"/>
                </a:lnTo>
                <a:lnTo>
                  <a:pt x="866247" y="977269"/>
                </a:lnTo>
                <a:lnTo>
                  <a:pt x="863866" y="979653"/>
                </a:lnTo>
                <a:lnTo>
                  <a:pt x="861881" y="982434"/>
                </a:lnTo>
                <a:lnTo>
                  <a:pt x="859897" y="985612"/>
                </a:lnTo>
                <a:lnTo>
                  <a:pt x="857913" y="990379"/>
                </a:lnTo>
                <a:lnTo>
                  <a:pt x="855929" y="995543"/>
                </a:lnTo>
                <a:lnTo>
                  <a:pt x="854342" y="1000707"/>
                </a:lnTo>
                <a:lnTo>
                  <a:pt x="853152" y="1005871"/>
                </a:lnTo>
                <a:lnTo>
                  <a:pt x="852358" y="1011433"/>
                </a:lnTo>
                <a:lnTo>
                  <a:pt x="851961" y="1016597"/>
                </a:lnTo>
                <a:lnTo>
                  <a:pt x="851167" y="1028514"/>
                </a:lnTo>
                <a:lnTo>
                  <a:pt x="850374" y="1039637"/>
                </a:lnTo>
                <a:lnTo>
                  <a:pt x="849580" y="1051158"/>
                </a:lnTo>
                <a:lnTo>
                  <a:pt x="849183" y="1056719"/>
                </a:lnTo>
                <a:lnTo>
                  <a:pt x="848390" y="1061883"/>
                </a:lnTo>
                <a:lnTo>
                  <a:pt x="847199" y="1067445"/>
                </a:lnTo>
                <a:lnTo>
                  <a:pt x="845612" y="1072212"/>
                </a:lnTo>
                <a:lnTo>
                  <a:pt x="843231" y="1078170"/>
                </a:lnTo>
                <a:lnTo>
                  <a:pt x="841247" y="1082937"/>
                </a:lnTo>
                <a:lnTo>
                  <a:pt x="838469" y="1087307"/>
                </a:lnTo>
                <a:lnTo>
                  <a:pt x="836089" y="1091280"/>
                </a:lnTo>
                <a:lnTo>
                  <a:pt x="830136" y="1098430"/>
                </a:lnTo>
                <a:lnTo>
                  <a:pt x="824581" y="1105183"/>
                </a:lnTo>
                <a:lnTo>
                  <a:pt x="821803" y="1109156"/>
                </a:lnTo>
                <a:lnTo>
                  <a:pt x="819026" y="1112731"/>
                </a:lnTo>
                <a:lnTo>
                  <a:pt x="816248" y="1116703"/>
                </a:lnTo>
                <a:lnTo>
                  <a:pt x="814264" y="1121470"/>
                </a:lnTo>
                <a:lnTo>
                  <a:pt x="812280" y="1126237"/>
                </a:lnTo>
                <a:lnTo>
                  <a:pt x="810692" y="1131799"/>
                </a:lnTo>
                <a:lnTo>
                  <a:pt x="809899" y="1138155"/>
                </a:lnTo>
                <a:lnTo>
                  <a:pt x="809105" y="1145305"/>
                </a:lnTo>
                <a:lnTo>
                  <a:pt x="845612" y="1150470"/>
                </a:lnTo>
                <a:lnTo>
                  <a:pt x="853152" y="1166757"/>
                </a:lnTo>
                <a:lnTo>
                  <a:pt x="811089" y="1183838"/>
                </a:lnTo>
                <a:lnTo>
                  <a:pt x="768233" y="1202112"/>
                </a:lnTo>
                <a:lnTo>
                  <a:pt x="682521" y="1239056"/>
                </a:lnTo>
                <a:lnTo>
                  <a:pt x="624586" y="1263685"/>
                </a:lnTo>
                <a:lnTo>
                  <a:pt x="568635" y="1287917"/>
                </a:lnTo>
                <a:lnTo>
                  <a:pt x="555541" y="1293082"/>
                </a:lnTo>
                <a:lnTo>
                  <a:pt x="542446" y="1297849"/>
                </a:lnTo>
                <a:lnTo>
                  <a:pt x="514669" y="1307780"/>
                </a:lnTo>
                <a:lnTo>
                  <a:pt x="485304" y="1318108"/>
                </a:lnTo>
                <a:lnTo>
                  <a:pt x="470225" y="1323670"/>
                </a:lnTo>
                <a:lnTo>
                  <a:pt x="455146" y="1330026"/>
                </a:lnTo>
                <a:lnTo>
                  <a:pt x="440464" y="1336382"/>
                </a:lnTo>
                <a:lnTo>
                  <a:pt x="425385" y="1343532"/>
                </a:lnTo>
                <a:lnTo>
                  <a:pt x="410703" y="1351080"/>
                </a:lnTo>
                <a:lnTo>
                  <a:pt x="403561" y="1355450"/>
                </a:lnTo>
                <a:lnTo>
                  <a:pt x="396418" y="1360217"/>
                </a:lnTo>
                <a:lnTo>
                  <a:pt x="389275" y="1364983"/>
                </a:lnTo>
                <a:lnTo>
                  <a:pt x="382529" y="1369750"/>
                </a:lnTo>
                <a:lnTo>
                  <a:pt x="376180" y="1374915"/>
                </a:lnTo>
                <a:lnTo>
                  <a:pt x="369038" y="1380079"/>
                </a:lnTo>
                <a:lnTo>
                  <a:pt x="363085" y="1386435"/>
                </a:lnTo>
                <a:lnTo>
                  <a:pt x="356736" y="1391996"/>
                </a:lnTo>
                <a:lnTo>
                  <a:pt x="350784" y="1398352"/>
                </a:lnTo>
                <a:lnTo>
                  <a:pt x="345229" y="1405106"/>
                </a:lnTo>
                <a:lnTo>
                  <a:pt x="339277" y="1411859"/>
                </a:lnTo>
                <a:lnTo>
                  <a:pt x="334118" y="1419406"/>
                </a:lnTo>
                <a:lnTo>
                  <a:pt x="329356" y="1426954"/>
                </a:lnTo>
                <a:lnTo>
                  <a:pt x="324594" y="1434899"/>
                </a:lnTo>
                <a:lnTo>
                  <a:pt x="320229" y="1443241"/>
                </a:lnTo>
                <a:lnTo>
                  <a:pt x="315865" y="1451981"/>
                </a:lnTo>
                <a:lnTo>
                  <a:pt x="311896" y="1461117"/>
                </a:lnTo>
                <a:lnTo>
                  <a:pt x="308325" y="1470651"/>
                </a:lnTo>
                <a:lnTo>
                  <a:pt x="304357" y="1482172"/>
                </a:lnTo>
                <a:lnTo>
                  <a:pt x="304357" y="1494486"/>
                </a:lnTo>
                <a:lnTo>
                  <a:pt x="303960" y="1538581"/>
                </a:lnTo>
                <a:lnTo>
                  <a:pt x="302770" y="1594196"/>
                </a:lnTo>
                <a:lnTo>
                  <a:pt x="301182" y="1649413"/>
                </a:lnTo>
                <a:lnTo>
                  <a:pt x="0" y="1649413"/>
                </a:lnTo>
                <a:lnTo>
                  <a:pt x="0" y="1625975"/>
                </a:lnTo>
                <a:lnTo>
                  <a:pt x="0" y="1599757"/>
                </a:lnTo>
                <a:lnTo>
                  <a:pt x="1190" y="1542951"/>
                </a:lnTo>
                <a:lnTo>
                  <a:pt x="2381" y="1488528"/>
                </a:lnTo>
                <a:lnTo>
                  <a:pt x="2778" y="1465487"/>
                </a:lnTo>
                <a:lnTo>
                  <a:pt x="2778" y="1446817"/>
                </a:lnTo>
                <a:lnTo>
                  <a:pt x="5159" y="1440858"/>
                </a:lnTo>
                <a:lnTo>
                  <a:pt x="7539" y="1435296"/>
                </a:lnTo>
                <a:lnTo>
                  <a:pt x="10317" y="1430132"/>
                </a:lnTo>
                <a:lnTo>
                  <a:pt x="13889" y="1425365"/>
                </a:lnTo>
                <a:lnTo>
                  <a:pt x="17063" y="1420598"/>
                </a:lnTo>
                <a:lnTo>
                  <a:pt x="20634" y="1416228"/>
                </a:lnTo>
                <a:lnTo>
                  <a:pt x="24206" y="1411859"/>
                </a:lnTo>
                <a:lnTo>
                  <a:pt x="28174" y="1407886"/>
                </a:lnTo>
                <a:lnTo>
                  <a:pt x="32142" y="1404311"/>
                </a:lnTo>
                <a:lnTo>
                  <a:pt x="36507" y="1400736"/>
                </a:lnTo>
                <a:lnTo>
                  <a:pt x="41269" y="1397558"/>
                </a:lnTo>
                <a:lnTo>
                  <a:pt x="46031" y="1394380"/>
                </a:lnTo>
                <a:lnTo>
                  <a:pt x="55951" y="1388421"/>
                </a:lnTo>
                <a:lnTo>
                  <a:pt x="66665" y="1382860"/>
                </a:lnTo>
                <a:lnTo>
                  <a:pt x="77379" y="1378093"/>
                </a:lnTo>
                <a:lnTo>
                  <a:pt x="88490" y="1373723"/>
                </a:lnTo>
                <a:lnTo>
                  <a:pt x="111902" y="1365381"/>
                </a:lnTo>
                <a:lnTo>
                  <a:pt x="135711" y="1356641"/>
                </a:lnTo>
                <a:lnTo>
                  <a:pt x="147218" y="1352669"/>
                </a:lnTo>
                <a:lnTo>
                  <a:pt x="158726" y="1347902"/>
                </a:lnTo>
                <a:lnTo>
                  <a:pt x="210312" y="1326053"/>
                </a:lnTo>
                <a:lnTo>
                  <a:pt x="263088" y="1303807"/>
                </a:lnTo>
                <a:lnTo>
                  <a:pt x="315071" y="1281164"/>
                </a:lnTo>
                <a:lnTo>
                  <a:pt x="366260" y="1259713"/>
                </a:lnTo>
                <a:lnTo>
                  <a:pt x="423401" y="1243823"/>
                </a:lnTo>
                <a:lnTo>
                  <a:pt x="428163" y="1240645"/>
                </a:lnTo>
                <a:lnTo>
                  <a:pt x="432131" y="1236672"/>
                </a:lnTo>
                <a:lnTo>
                  <a:pt x="436496" y="1231905"/>
                </a:lnTo>
                <a:lnTo>
                  <a:pt x="440464" y="1226741"/>
                </a:lnTo>
                <a:lnTo>
                  <a:pt x="444432" y="1220782"/>
                </a:lnTo>
                <a:lnTo>
                  <a:pt x="448401" y="1214426"/>
                </a:lnTo>
                <a:lnTo>
                  <a:pt x="456337" y="1201317"/>
                </a:lnTo>
                <a:lnTo>
                  <a:pt x="463480" y="1187016"/>
                </a:lnTo>
                <a:lnTo>
                  <a:pt x="469829" y="1173907"/>
                </a:lnTo>
                <a:lnTo>
                  <a:pt x="480543" y="1150470"/>
                </a:lnTo>
                <a:lnTo>
                  <a:pt x="507526" y="1143716"/>
                </a:lnTo>
                <a:lnTo>
                  <a:pt x="506336" y="1138155"/>
                </a:lnTo>
                <a:lnTo>
                  <a:pt x="504748" y="1132196"/>
                </a:lnTo>
                <a:lnTo>
                  <a:pt x="502764" y="1127429"/>
                </a:lnTo>
                <a:lnTo>
                  <a:pt x="500780" y="1123457"/>
                </a:lnTo>
                <a:lnTo>
                  <a:pt x="498399" y="1119484"/>
                </a:lnTo>
                <a:lnTo>
                  <a:pt x="496018" y="1115909"/>
                </a:lnTo>
                <a:lnTo>
                  <a:pt x="490860" y="1109950"/>
                </a:lnTo>
                <a:lnTo>
                  <a:pt x="485701" y="1103594"/>
                </a:lnTo>
                <a:lnTo>
                  <a:pt x="480146" y="1097636"/>
                </a:lnTo>
                <a:lnTo>
                  <a:pt x="477765" y="1094458"/>
                </a:lnTo>
                <a:lnTo>
                  <a:pt x="475384" y="1091280"/>
                </a:lnTo>
                <a:lnTo>
                  <a:pt x="473400" y="1087307"/>
                </a:lnTo>
                <a:lnTo>
                  <a:pt x="471813" y="1082937"/>
                </a:lnTo>
                <a:lnTo>
                  <a:pt x="461495" y="973694"/>
                </a:lnTo>
                <a:lnTo>
                  <a:pt x="461099" y="974091"/>
                </a:lnTo>
                <a:lnTo>
                  <a:pt x="460305" y="974091"/>
                </a:lnTo>
                <a:lnTo>
                  <a:pt x="457527" y="973694"/>
                </a:lnTo>
                <a:lnTo>
                  <a:pt x="448401" y="972105"/>
                </a:lnTo>
                <a:lnTo>
                  <a:pt x="438877" y="969324"/>
                </a:lnTo>
                <a:lnTo>
                  <a:pt x="435306" y="968133"/>
                </a:lnTo>
                <a:lnTo>
                  <a:pt x="433322" y="967338"/>
                </a:lnTo>
                <a:lnTo>
                  <a:pt x="430147" y="964557"/>
                </a:lnTo>
                <a:lnTo>
                  <a:pt x="426973" y="962174"/>
                </a:lnTo>
                <a:lnTo>
                  <a:pt x="424195" y="958996"/>
                </a:lnTo>
                <a:lnTo>
                  <a:pt x="421417" y="955818"/>
                </a:lnTo>
                <a:lnTo>
                  <a:pt x="419036" y="952243"/>
                </a:lnTo>
                <a:lnTo>
                  <a:pt x="416655" y="948270"/>
                </a:lnTo>
                <a:lnTo>
                  <a:pt x="414671" y="944298"/>
                </a:lnTo>
                <a:lnTo>
                  <a:pt x="412687" y="939928"/>
                </a:lnTo>
                <a:lnTo>
                  <a:pt x="409116" y="929997"/>
                </a:lnTo>
                <a:lnTo>
                  <a:pt x="406338" y="920066"/>
                </a:lnTo>
                <a:lnTo>
                  <a:pt x="403957" y="908943"/>
                </a:lnTo>
                <a:lnTo>
                  <a:pt x="401576" y="898217"/>
                </a:lnTo>
                <a:lnTo>
                  <a:pt x="399989" y="887094"/>
                </a:lnTo>
                <a:lnTo>
                  <a:pt x="398402" y="875574"/>
                </a:lnTo>
                <a:lnTo>
                  <a:pt x="396418" y="854122"/>
                </a:lnTo>
                <a:lnTo>
                  <a:pt x="394831" y="834260"/>
                </a:lnTo>
                <a:lnTo>
                  <a:pt x="393640" y="817576"/>
                </a:lnTo>
                <a:lnTo>
                  <a:pt x="393640" y="814795"/>
                </a:lnTo>
                <a:lnTo>
                  <a:pt x="394037" y="811617"/>
                </a:lnTo>
                <a:lnTo>
                  <a:pt x="395227" y="808439"/>
                </a:lnTo>
                <a:lnTo>
                  <a:pt x="396418" y="805261"/>
                </a:lnTo>
                <a:lnTo>
                  <a:pt x="399989" y="798905"/>
                </a:lnTo>
                <a:lnTo>
                  <a:pt x="403561" y="791755"/>
                </a:lnTo>
                <a:lnTo>
                  <a:pt x="407132" y="784604"/>
                </a:lnTo>
                <a:lnTo>
                  <a:pt x="408322" y="780234"/>
                </a:lnTo>
                <a:lnTo>
                  <a:pt x="409513" y="776262"/>
                </a:lnTo>
                <a:lnTo>
                  <a:pt x="410306" y="771495"/>
                </a:lnTo>
                <a:lnTo>
                  <a:pt x="410703" y="766331"/>
                </a:lnTo>
                <a:lnTo>
                  <a:pt x="410306" y="761166"/>
                </a:lnTo>
                <a:lnTo>
                  <a:pt x="409513" y="755605"/>
                </a:lnTo>
                <a:lnTo>
                  <a:pt x="406338" y="738126"/>
                </a:lnTo>
                <a:lnTo>
                  <a:pt x="403561" y="721839"/>
                </a:lnTo>
                <a:lnTo>
                  <a:pt x="401180" y="705552"/>
                </a:lnTo>
                <a:lnTo>
                  <a:pt x="399196" y="689662"/>
                </a:lnTo>
                <a:lnTo>
                  <a:pt x="397608" y="673772"/>
                </a:lnTo>
                <a:lnTo>
                  <a:pt x="397211" y="659074"/>
                </a:lnTo>
                <a:lnTo>
                  <a:pt x="396815" y="643978"/>
                </a:lnTo>
                <a:lnTo>
                  <a:pt x="396815" y="629677"/>
                </a:lnTo>
                <a:lnTo>
                  <a:pt x="397608" y="615774"/>
                </a:lnTo>
                <a:lnTo>
                  <a:pt x="398799" y="602267"/>
                </a:lnTo>
                <a:lnTo>
                  <a:pt x="400386" y="588761"/>
                </a:lnTo>
                <a:lnTo>
                  <a:pt x="402370" y="576446"/>
                </a:lnTo>
                <a:lnTo>
                  <a:pt x="404751" y="563734"/>
                </a:lnTo>
                <a:lnTo>
                  <a:pt x="407529" y="552214"/>
                </a:lnTo>
                <a:lnTo>
                  <a:pt x="410703" y="540297"/>
                </a:lnTo>
                <a:lnTo>
                  <a:pt x="414275" y="529571"/>
                </a:lnTo>
                <a:lnTo>
                  <a:pt x="418243" y="519242"/>
                </a:lnTo>
                <a:lnTo>
                  <a:pt x="422211" y="508914"/>
                </a:lnTo>
                <a:lnTo>
                  <a:pt x="426973" y="499380"/>
                </a:lnTo>
                <a:lnTo>
                  <a:pt x="432131" y="490243"/>
                </a:lnTo>
                <a:lnTo>
                  <a:pt x="437290" y="481504"/>
                </a:lnTo>
                <a:lnTo>
                  <a:pt x="442845" y="473162"/>
                </a:lnTo>
                <a:lnTo>
                  <a:pt x="448797" y="465614"/>
                </a:lnTo>
                <a:lnTo>
                  <a:pt x="454750" y="458066"/>
                </a:lnTo>
                <a:lnTo>
                  <a:pt x="461495" y="451710"/>
                </a:lnTo>
                <a:lnTo>
                  <a:pt x="468241" y="445752"/>
                </a:lnTo>
                <a:lnTo>
                  <a:pt x="474987" y="440190"/>
                </a:lnTo>
                <a:lnTo>
                  <a:pt x="482130" y="435026"/>
                </a:lnTo>
                <a:lnTo>
                  <a:pt x="490066" y="429862"/>
                </a:lnTo>
                <a:lnTo>
                  <a:pt x="497606" y="425889"/>
                </a:lnTo>
                <a:lnTo>
                  <a:pt x="505542" y="422711"/>
                </a:lnTo>
                <a:lnTo>
                  <a:pt x="513875" y="419533"/>
                </a:lnTo>
                <a:lnTo>
                  <a:pt x="538478" y="409999"/>
                </a:lnTo>
                <a:lnTo>
                  <a:pt x="553160" y="404438"/>
                </a:lnTo>
                <a:lnTo>
                  <a:pt x="568239" y="399273"/>
                </a:lnTo>
                <a:lnTo>
                  <a:pt x="584111" y="394506"/>
                </a:lnTo>
                <a:lnTo>
                  <a:pt x="601174" y="390137"/>
                </a:lnTo>
                <a:lnTo>
                  <a:pt x="618634" y="386562"/>
                </a:lnTo>
                <a:lnTo>
                  <a:pt x="627761" y="384973"/>
                </a:lnTo>
                <a:lnTo>
                  <a:pt x="636888" y="383384"/>
                </a:lnTo>
                <a:lnTo>
                  <a:pt x="646014" y="382589"/>
                </a:lnTo>
                <a:lnTo>
                  <a:pt x="655538" y="381795"/>
                </a:lnTo>
                <a:lnTo>
                  <a:pt x="665061" y="381397"/>
                </a:lnTo>
                <a:lnTo>
                  <a:pt x="674585" y="381000"/>
                </a:lnTo>
                <a:close/>
                <a:moveTo>
                  <a:pt x="1307704" y="0"/>
                </a:moveTo>
                <a:lnTo>
                  <a:pt x="1321601" y="0"/>
                </a:lnTo>
                <a:lnTo>
                  <a:pt x="1335100" y="0"/>
                </a:lnTo>
                <a:lnTo>
                  <a:pt x="1348997" y="1191"/>
                </a:lnTo>
                <a:lnTo>
                  <a:pt x="1362496" y="2381"/>
                </a:lnTo>
                <a:lnTo>
                  <a:pt x="1376790" y="4366"/>
                </a:lnTo>
                <a:lnTo>
                  <a:pt x="1390289" y="7144"/>
                </a:lnTo>
                <a:lnTo>
                  <a:pt x="1404583" y="10319"/>
                </a:lnTo>
                <a:lnTo>
                  <a:pt x="1418480" y="14684"/>
                </a:lnTo>
                <a:lnTo>
                  <a:pt x="1432773" y="19447"/>
                </a:lnTo>
                <a:lnTo>
                  <a:pt x="1446670" y="25003"/>
                </a:lnTo>
                <a:lnTo>
                  <a:pt x="1460566" y="31353"/>
                </a:lnTo>
                <a:lnTo>
                  <a:pt x="1474463" y="38497"/>
                </a:lnTo>
                <a:lnTo>
                  <a:pt x="1488757" y="46831"/>
                </a:lnTo>
                <a:lnTo>
                  <a:pt x="1525285" y="80963"/>
                </a:lnTo>
                <a:lnTo>
                  <a:pt x="1584841" y="90884"/>
                </a:lnTo>
                <a:lnTo>
                  <a:pt x="1590400" y="94853"/>
                </a:lnTo>
                <a:lnTo>
                  <a:pt x="1595958" y="99616"/>
                </a:lnTo>
                <a:lnTo>
                  <a:pt x="1600723" y="104775"/>
                </a:lnTo>
                <a:lnTo>
                  <a:pt x="1605487" y="110331"/>
                </a:lnTo>
                <a:lnTo>
                  <a:pt x="1609855" y="115888"/>
                </a:lnTo>
                <a:lnTo>
                  <a:pt x="1613825" y="122238"/>
                </a:lnTo>
                <a:lnTo>
                  <a:pt x="1617399" y="128984"/>
                </a:lnTo>
                <a:lnTo>
                  <a:pt x="1620575" y="134938"/>
                </a:lnTo>
                <a:lnTo>
                  <a:pt x="1626531" y="146447"/>
                </a:lnTo>
                <a:lnTo>
                  <a:pt x="1630898" y="156766"/>
                </a:lnTo>
                <a:lnTo>
                  <a:pt x="1634075" y="165894"/>
                </a:lnTo>
                <a:lnTo>
                  <a:pt x="1636854" y="177403"/>
                </a:lnTo>
                <a:lnTo>
                  <a:pt x="1639236" y="189309"/>
                </a:lnTo>
                <a:lnTo>
                  <a:pt x="1641619" y="200819"/>
                </a:lnTo>
                <a:lnTo>
                  <a:pt x="1643207" y="212725"/>
                </a:lnTo>
                <a:lnTo>
                  <a:pt x="1644795" y="223838"/>
                </a:lnTo>
                <a:lnTo>
                  <a:pt x="1646383" y="235347"/>
                </a:lnTo>
                <a:lnTo>
                  <a:pt x="1648368" y="258366"/>
                </a:lnTo>
                <a:lnTo>
                  <a:pt x="1649559" y="281781"/>
                </a:lnTo>
                <a:lnTo>
                  <a:pt x="1649957" y="304800"/>
                </a:lnTo>
                <a:lnTo>
                  <a:pt x="1649957" y="328613"/>
                </a:lnTo>
                <a:lnTo>
                  <a:pt x="1649559" y="352822"/>
                </a:lnTo>
                <a:lnTo>
                  <a:pt x="1648765" y="365919"/>
                </a:lnTo>
                <a:lnTo>
                  <a:pt x="1647177" y="385763"/>
                </a:lnTo>
                <a:lnTo>
                  <a:pt x="1642413" y="436959"/>
                </a:lnTo>
                <a:lnTo>
                  <a:pt x="1640427" y="464344"/>
                </a:lnTo>
                <a:lnTo>
                  <a:pt x="1638839" y="490141"/>
                </a:lnTo>
                <a:lnTo>
                  <a:pt x="1638442" y="501650"/>
                </a:lnTo>
                <a:lnTo>
                  <a:pt x="1638045" y="511969"/>
                </a:lnTo>
                <a:lnTo>
                  <a:pt x="1638442" y="521494"/>
                </a:lnTo>
                <a:lnTo>
                  <a:pt x="1638839" y="529034"/>
                </a:lnTo>
                <a:lnTo>
                  <a:pt x="1640030" y="538559"/>
                </a:lnTo>
                <a:lnTo>
                  <a:pt x="1642016" y="546497"/>
                </a:lnTo>
                <a:lnTo>
                  <a:pt x="1644001" y="553244"/>
                </a:lnTo>
                <a:lnTo>
                  <a:pt x="1646780" y="558800"/>
                </a:lnTo>
                <a:lnTo>
                  <a:pt x="1649559" y="563959"/>
                </a:lnTo>
                <a:lnTo>
                  <a:pt x="1653133" y="569516"/>
                </a:lnTo>
                <a:lnTo>
                  <a:pt x="1656706" y="576659"/>
                </a:lnTo>
                <a:lnTo>
                  <a:pt x="1661074" y="584597"/>
                </a:lnTo>
                <a:lnTo>
                  <a:pt x="1664250" y="592534"/>
                </a:lnTo>
                <a:lnTo>
                  <a:pt x="1667029" y="600869"/>
                </a:lnTo>
                <a:lnTo>
                  <a:pt x="1669412" y="609600"/>
                </a:lnTo>
                <a:lnTo>
                  <a:pt x="1671397" y="618331"/>
                </a:lnTo>
                <a:lnTo>
                  <a:pt x="1672588" y="627459"/>
                </a:lnTo>
                <a:lnTo>
                  <a:pt x="1673382" y="636984"/>
                </a:lnTo>
                <a:lnTo>
                  <a:pt x="1673779" y="646113"/>
                </a:lnTo>
                <a:lnTo>
                  <a:pt x="1674176" y="655241"/>
                </a:lnTo>
                <a:lnTo>
                  <a:pt x="1673779" y="665163"/>
                </a:lnTo>
                <a:lnTo>
                  <a:pt x="1673382" y="674291"/>
                </a:lnTo>
                <a:lnTo>
                  <a:pt x="1671794" y="692547"/>
                </a:lnTo>
                <a:lnTo>
                  <a:pt x="1669412" y="710009"/>
                </a:lnTo>
                <a:lnTo>
                  <a:pt x="1666632" y="726678"/>
                </a:lnTo>
                <a:lnTo>
                  <a:pt x="1664647" y="735806"/>
                </a:lnTo>
                <a:lnTo>
                  <a:pt x="1662662" y="745728"/>
                </a:lnTo>
                <a:lnTo>
                  <a:pt x="1659883" y="755650"/>
                </a:lnTo>
                <a:lnTo>
                  <a:pt x="1656706" y="765572"/>
                </a:lnTo>
                <a:lnTo>
                  <a:pt x="1653133" y="775891"/>
                </a:lnTo>
                <a:lnTo>
                  <a:pt x="1649162" y="785416"/>
                </a:lnTo>
                <a:lnTo>
                  <a:pt x="1644795" y="793750"/>
                </a:lnTo>
                <a:lnTo>
                  <a:pt x="1642413" y="798116"/>
                </a:lnTo>
                <a:lnTo>
                  <a:pt x="1639633" y="802084"/>
                </a:lnTo>
                <a:lnTo>
                  <a:pt x="1636854" y="805656"/>
                </a:lnTo>
                <a:lnTo>
                  <a:pt x="1633678" y="808831"/>
                </a:lnTo>
                <a:lnTo>
                  <a:pt x="1630104" y="811609"/>
                </a:lnTo>
                <a:lnTo>
                  <a:pt x="1626531" y="814388"/>
                </a:lnTo>
                <a:lnTo>
                  <a:pt x="1618193" y="818753"/>
                </a:lnTo>
                <a:lnTo>
                  <a:pt x="1610252" y="823119"/>
                </a:lnTo>
                <a:lnTo>
                  <a:pt x="1602311" y="827881"/>
                </a:lnTo>
                <a:lnTo>
                  <a:pt x="1598341" y="830263"/>
                </a:lnTo>
                <a:lnTo>
                  <a:pt x="1593973" y="832644"/>
                </a:lnTo>
                <a:lnTo>
                  <a:pt x="1590797" y="835819"/>
                </a:lnTo>
                <a:lnTo>
                  <a:pt x="1587223" y="838994"/>
                </a:lnTo>
                <a:lnTo>
                  <a:pt x="1584444" y="842963"/>
                </a:lnTo>
                <a:lnTo>
                  <a:pt x="1581665" y="846931"/>
                </a:lnTo>
                <a:lnTo>
                  <a:pt x="1578489" y="854075"/>
                </a:lnTo>
                <a:lnTo>
                  <a:pt x="1576106" y="860822"/>
                </a:lnTo>
                <a:lnTo>
                  <a:pt x="1574121" y="867966"/>
                </a:lnTo>
                <a:lnTo>
                  <a:pt x="1572533" y="875506"/>
                </a:lnTo>
                <a:lnTo>
                  <a:pt x="1571342" y="883444"/>
                </a:lnTo>
                <a:lnTo>
                  <a:pt x="1570151" y="890984"/>
                </a:lnTo>
                <a:lnTo>
                  <a:pt x="1568959" y="906859"/>
                </a:lnTo>
                <a:lnTo>
                  <a:pt x="1568165" y="923131"/>
                </a:lnTo>
                <a:lnTo>
                  <a:pt x="1566974" y="939006"/>
                </a:lnTo>
                <a:lnTo>
                  <a:pt x="1565783" y="946944"/>
                </a:lnTo>
                <a:lnTo>
                  <a:pt x="1564989" y="954484"/>
                </a:lnTo>
                <a:lnTo>
                  <a:pt x="1563401" y="961628"/>
                </a:lnTo>
                <a:lnTo>
                  <a:pt x="1561415" y="969169"/>
                </a:lnTo>
                <a:lnTo>
                  <a:pt x="1558636" y="976709"/>
                </a:lnTo>
                <a:lnTo>
                  <a:pt x="1555460" y="983456"/>
                </a:lnTo>
                <a:lnTo>
                  <a:pt x="1551887" y="989409"/>
                </a:lnTo>
                <a:lnTo>
                  <a:pt x="1548313" y="995363"/>
                </a:lnTo>
                <a:lnTo>
                  <a:pt x="1544343" y="1000522"/>
                </a:lnTo>
                <a:lnTo>
                  <a:pt x="1539578" y="1005284"/>
                </a:lnTo>
                <a:lnTo>
                  <a:pt x="1531637" y="1014809"/>
                </a:lnTo>
                <a:lnTo>
                  <a:pt x="1527667" y="1019969"/>
                </a:lnTo>
                <a:lnTo>
                  <a:pt x="1524093" y="1025525"/>
                </a:lnTo>
                <a:lnTo>
                  <a:pt x="1520520" y="1031081"/>
                </a:lnTo>
                <a:lnTo>
                  <a:pt x="1517741" y="1037431"/>
                </a:lnTo>
                <a:lnTo>
                  <a:pt x="1514961" y="1044178"/>
                </a:lnTo>
                <a:lnTo>
                  <a:pt x="1512976" y="1052513"/>
                </a:lnTo>
                <a:lnTo>
                  <a:pt x="1510991" y="1061244"/>
                </a:lnTo>
                <a:lnTo>
                  <a:pt x="1510197" y="1070769"/>
                </a:lnTo>
                <a:lnTo>
                  <a:pt x="1561415" y="1078309"/>
                </a:lnTo>
                <a:lnTo>
                  <a:pt x="1576900" y="1111250"/>
                </a:lnTo>
                <a:lnTo>
                  <a:pt x="1585635" y="1129903"/>
                </a:lnTo>
                <a:lnTo>
                  <a:pt x="1596355" y="1149350"/>
                </a:lnTo>
                <a:lnTo>
                  <a:pt x="1601517" y="1158478"/>
                </a:lnTo>
                <a:lnTo>
                  <a:pt x="1606679" y="1168003"/>
                </a:lnTo>
                <a:lnTo>
                  <a:pt x="1612237" y="1176734"/>
                </a:lnTo>
                <a:lnTo>
                  <a:pt x="1617796" y="1184672"/>
                </a:lnTo>
                <a:lnTo>
                  <a:pt x="1624149" y="1192609"/>
                </a:lnTo>
                <a:lnTo>
                  <a:pt x="1629707" y="1198959"/>
                </a:lnTo>
                <a:lnTo>
                  <a:pt x="1635663" y="1204516"/>
                </a:lnTo>
                <a:lnTo>
                  <a:pt x="1641619" y="1209278"/>
                </a:lnTo>
                <a:lnTo>
                  <a:pt x="1721821" y="1231106"/>
                </a:lnTo>
                <a:lnTo>
                  <a:pt x="1793687" y="1261269"/>
                </a:lnTo>
                <a:lnTo>
                  <a:pt x="1867537" y="1292622"/>
                </a:lnTo>
                <a:lnTo>
                  <a:pt x="1941387" y="1324372"/>
                </a:lnTo>
                <a:lnTo>
                  <a:pt x="2013649" y="1354931"/>
                </a:lnTo>
                <a:lnTo>
                  <a:pt x="2029531" y="1361678"/>
                </a:lnTo>
                <a:lnTo>
                  <a:pt x="2046207" y="1367631"/>
                </a:lnTo>
                <a:lnTo>
                  <a:pt x="2079161" y="1379141"/>
                </a:lnTo>
                <a:lnTo>
                  <a:pt x="2095440" y="1385094"/>
                </a:lnTo>
                <a:lnTo>
                  <a:pt x="2112116" y="1391444"/>
                </a:lnTo>
                <a:lnTo>
                  <a:pt x="2127998" y="1397397"/>
                </a:lnTo>
                <a:lnTo>
                  <a:pt x="2143085" y="1404144"/>
                </a:lnTo>
                <a:lnTo>
                  <a:pt x="2150232" y="1407716"/>
                </a:lnTo>
                <a:lnTo>
                  <a:pt x="2157776" y="1411684"/>
                </a:lnTo>
                <a:lnTo>
                  <a:pt x="2164923" y="1416050"/>
                </a:lnTo>
                <a:lnTo>
                  <a:pt x="2171673" y="1420019"/>
                </a:lnTo>
                <a:lnTo>
                  <a:pt x="2178423" y="1424384"/>
                </a:lnTo>
                <a:lnTo>
                  <a:pt x="2184775" y="1429147"/>
                </a:lnTo>
                <a:lnTo>
                  <a:pt x="2191128" y="1433909"/>
                </a:lnTo>
                <a:lnTo>
                  <a:pt x="2196687" y="1439069"/>
                </a:lnTo>
                <a:lnTo>
                  <a:pt x="2202245" y="1445022"/>
                </a:lnTo>
                <a:lnTo>
                  <a:pt x="2207804" y="1450578"/>
                </a:lnTo>
                <a:lnTo>
                  <a:pt x="2212965" y="1456928"/>
                </a:lnTo>
                <a:lnTo>
                  <a:pt x="2217333" y="1463278"/>
                </a:lnTo>
                <a:lnTo>
                  <a:pt x="2221700" y="1470422"/>
                </a:lnTo>
                <a:lnTo>
                  <a:pt x="2225274" y="1477566"/>
                </a:lnTo>
                <a:lnTo>
                  <a:pt x="2228847" y="1485503"/>
                </a:lnTo>
                <a:lnTo>
                  <a:pt x="2232023" y="1493441"/>
                </a:lnTo>
                <a:lnTo>
                  <a:pt x="2232023" y="1519634"/>
                </a:lnTo>
                <a:lnTo>
                  <a:pt x="2232817" y="1552178"/>
                </a:lnTo>
                <a:lnTo>
                  <a:pt x="2234406" y="1628378"/>
                </a:lnTo>
                <a:lnTo>
                  <a:pt x="2235597" y="1668859"/>
                </a:lnTo>
                <a:lnTo>
                  <a:pt x="2236391" y="1708150"/>
                </a:lnTo>
                <a:lnTo>
                  <a:pt x="2236788" y="1745059"/>
                </a:lnTo>
                <a:lnTo>
                  <a:pt x="2236391" y="1778000"/>
                </a:lnTo>
                <a:lnTo>
                  <a:pt x="374650" y="1778000"/>
                </a:lnTo>
                <a:lnTo>
                  <a:pt x="374650" y="1745059"/>
                </a:lnTo>
                <a:lnTo>
                  <a:pt x="374650" y="1708150"/>
                </a:lnTo>
                <a:lnTo>
                  <a:pt x="375444" y="1668859"/>
                </a:lnTo>
                <a:lnTo>
                  <a:pt x="376238" y="1628378"/>
                </a:lnTo>
                <a:lnTo>
                  <a:pt x="377826" y="1552178"/>
                </a:lnTo>
                <a:lnTo>
                  <a:pt x="378620" y="1519634"/>
                </a:lnTo>
                <a:lnTo>
                  <a:pt x="379017" y="1493441"/>
                </a:lnTo>
                <a:lnTo>
                  <a:pt x="381797" y="1485503"/>
                </a:lnTo>
                <a:lnTo>
                  <a:pt x="385370" y="1477566"/>
                </a:lnTo>
                <a:lnTo>
                  <a:pt x="389341" y="1470422"/>
                </a:lnTo>
                <a:lnTo>
                  <a:pt x="393311" y="1463278"/>
                </a:lnTo>
                <a:lnTo>
                  <a:pt x="398076" y="1456928"/>
                </a:lnTo>
                <a:lnTo>
                  <a:pt x="403237" y="1450578"/>
                </a:lnTo>
                <a:lnTo>
                  <a:pt x="408399" y="1445022"/>
                </a:lnTo>
                <a:lnTo>
                  <a:pt x="413957" y="1439069"/>
                </a:lnTo>
                <a:lnTo>
                  <a:pt x="419516" y="1433909"/>
                </a:lnTo>
                <a:lnTo>
                  <a:pt x="425869" y="1429147"/>
                </a:lnTo>
                <a:lnTo>
                  <a:pt x="432618" y="1424384"/>
                </a:lnTo>
                <a:lnTo>
                  <a:pt x="438971" y="1420019"/>
                </a:lnTo>
                <a:lnTo>
                  <a:pt x="445721" y="1416050"/>
                </a:lnTo>
                <a:lnTo>
                  <a:pt x="452868" y="1411684"/>
                </a:lnTo>
                <a:lnTo>
                  <a:pt x="460412" y="1407716"/>
                </a:lnTo>
                <a:lnTo>
                  <a:pt x="467558" y="1404144"/>
                </a:lnTo>
                <a:lnTo>
                  <a:pt x="482646" y="1397397"/>
                </a:lnTo>
                <a:lnTo>
                  <a:pt x="498925" y="1391444"/>
                </a:lnTo>
                <a:lnTo>
                  <a:pt x="515204" y="1385094"/>
                </a:lnTo>
                <a:lnTo>
                  <a:pt x="531483" y="1379141"/>
                </a:lnTo>
                <a:lnTo>
                  <a:pt x="564437" y="1367631"/>
                </a:lnTo>
                <a:lnTo>
                  <a:pt x="581113" y="1361678"/>
                </a:lnTo>
                <a:lnTo>
                  <a:pt x="597392" y="1354931"/>
                </a:lnTo>
                <a:lnTo>
                  <a:pt x="669257" y="1324372"/>
                </a:lnTo>
                <a:lnTo>
                  <a:pt x="743504" y="1292622"/>
                </a:lnTo>
                <a:lnTo>
                  <a:pt x="817354" y="1261269"/>
                </a:lnTo>
                <a:lnTo>
                  <a:pt x="888822" y="1231106"/>
                </a:lnTo>
                <a:lnTo>
                  <a:pt x="969025" y="1209278"/>
                </a:lnTo>
                <a:lnTo>
                  <a:pt x="974981" y="1204516"/>
                </a:lnTo>
                <a:lnTo>
                  <a:pt x="980937" y="1198959"/>
                </a:lnTo>
                <a:lnTo>
                  <a:pt x="986892" y="1192609"/>
                </a:lnTo>
                <a:lnTo>
                  <a:pt x="992848" y="1184672"/>
                </a:lnTo>
                <a:lnTo>
                  <a:pt x="998407" y="1176734"/>
                </a:lnTo>
                <a:lnTo>
                  <a:pt x="1003965" y="1168003"/>
                </a:lnTo>
                <a:lnTo>
                  <a:pt x="1009524" y="1158478"/>
                </a:lnTo>
                <a:lnTo>
                  <a:pt x="1015083" y="1149350"/>
                </a:lnTo>
                <a:lnTo>
                  <a:pt x="1025009" y="1129903"/>
                </a:lnTo>
                <a:lnTo>
                  <a:pt x="1034141" y="1111250"/>
                </a:lnTo>
                <a:lnTo>
                  <a:pt x="1049228" y="1078309"/>
                </a:lnTo>
                <a:lnTo>
                  <a:pt x="1087345" y="1068784"/>
                </a:lnTo>
                <a:lnTo>
                  <a:pt x="1085359" y="1060450"/>
                </a:lnTo>
                <a:lnTo>
                  <a:pt x="1082977" y="1053306"/>
                </a:lnTo>
                <a:lnTo>
                  <a:pt x="1080595" y="1046163"/>
                </a:lnTo>
                <a:lnTo>
                  <a:pt x="1077419" y="1040209"/>
                </a:lnTo>
                <a:lnTo>
                  <a:pt x="1074242" y="1034653"/>
                </a:lnTo>
                <a:lnTo>
                  <a:pt x="1071066" y="1029891"/>
                </a:lnTo>
                <a:lnTo>
                  <a:pt x="1067492" y="1025525"/>
                </a:lnTo>
                <a:lnTo>
                  <a:pt x="1063125" y="1020763"/>
                </a:lnTo>
                <a:lnTo>
                  <a:pt x="1055978" y="1012825"/>
                </a:lnTo>
                <a:lnTo>
                  <a:pt x="1048434" y="1004491"/>
                </a:lnTo>
                <a:lnTo>
                  <a:pt x="1045258" y="1000125"/>
                </a:lnTo>
                <a:lnTo>
                  <a:pt x="1042082" y="995363"/>
                </a:lnTo>
                <a:lnTo>
                  <a:pt x="1038905" y="989409"/>
                </a:lnTo>
                <a:lnTo>
                  <a:pt x="1036523" y="983456"/>
                </a:lnTo>
                <a:lnTo>
                  <a:pt x="1022229" y="830659"/>
                </a:lnTo>
                <a:lnTo>
                  <a:pt x="1021832" y="831056"/>
                </a:lnTo>
                <a:lnTo>
                  <a:pt x="1020641" y="831056"/>
                </a:lnTo>
                <a:lnTo>
                  <a:pt x="1016671" y="830659"/>
                </a:lnTo>
                <a:lnTo>
                  <a:pt x="1010715" y="829469"/>
                </a:lnTo>
                <a:lnTo>
                  <a:pt x="1003965" y="828278"/>
                </a:lnTo>
                <a:lnTo>
                  <a:pt x="990863" y="824309"/>
                </a:lnTo>
                <a:lnTo>
                  <a:pt x="985701" y="822325"/>
                </a:lnTo>
                <a:lnTo>
                  <a:pt x="982525" y="821134"/>
                </a:lnTo>
                <a:lnTo>
                  <a:pt x="978157" y="817959"/>
                </a:lnTo>
                <a:lnTo>
                  <a:pt x="973790" y="814388"/>
                </a:lnTo>
                <a:lnTo>
                  <a:pt x="969819" y="810419"/>
                </a:lnTo>
                <a:lnTo>
                  <a:pt x="966246" y="805656"/>
                </a:lnTo>
                <a:lnTo>
                  <a:pt x="962673" y="800497"/>
                </a:lnTo>
                <a:lnTo>
                  <a:pt x="959496" y="794941"/>
                </a:lnTo>
                <a:lnTo>
                  <a:pt x="956717" y="788988"/>
                </a:lnTo>
                <a:lnTo>
                  <a:pt x="953541" y="783034"/>
                </a:lnTo>
                <a:lnTo>
                  <a:pt x="951158" y="776684"/>
                </a:lnTo>
                <a:lnTo>
                  <a:pt x="948776" y="769541"/>
                </a:lnTo>
                <a:lnTo>
                  <a:pt x="944409" y="755253"/>
                </a:lnTo>
                <a:lnTo>
                  <a:pt x="941232" y="740172"/>
                </a:lnTo>
                <a:lnTo>
                  <a:pt x="938056" y="724694"/>
                </a:lnTo>
                <a:lnTo>
                  <a:pt x="935674" y="708819"/>
                </a:lnTo>
                <a:lnTo>
                  <a:pt x="934085" y="693341"/>
                </a:lnTo>
                <a:lnTo>
                  <a:pt x="932497" y="677466"/>
                </a:lnTo>
                <a:lnTo>
                  <a:pt x="931306" y="662781"/>
                </a:lnTo>
                <a:lnTo>
                  <a:pt x="929321" y="635000"/>
                </a:lnTo>
                <a:lnTo>
                  <a:pt x="926939" y="611981"/>
                </a:lnTo>
                <a:lnTo>
                  <a:pt x="926939" y="607616"/>
                </a:lnTo>
                <a:lnTo>
                  <a:pt x="927733" y="603250"/>
                </a:lnTo>
                <a:lnTo>
                  <a:pt x="929321" y="598884"/>
                </a:lnTo>
                <a:lnTo>
                  <a:pt x="931306" y="594519"/>
                </a:lnTo>
                <a:lnTo>
                  <a:pt x="935674" y="585391"/>
                </a:lnTo>
                <a:lnTo>
                  <a:pt x="940835" y="575866"/>
                </a:lnTo>
                <a:lnTo>
                  <a:pt x="943217" y="570706"/>
                </a:lnTo>
                <a:lnTo>
                  <a:pt x="945600" y="565150"/>
                </a:lnTo>
                <a:lnTo>
                  <a:pt x="947585" y="559594"/>
                </a:lnTo>
                <a:lnTo>
                  <a:pt x="949173" y="553641"/>
                </a:lnTo>
                <a:lnTo>
                  <a:pt x="950364" y="547291"/>
                </a:lnTo>
                <a:lnTo>
                  <a:pt x="950761" y="539750"/>
                </a:lnTo>
                <a:lnTo>
                  <a:pt x="950364" y="532606"/>
                </a:lnTo>
                <a:lnTo>
                  <a:pt x="949173" y="524669"/>
                </a:lnTo>
                <a:lnTo>
                  <a:pt x="944409" y="500856"/>
                </a:lnTo>
                <a:lnTo>
                  <a:pt x="940438" y="477441"/>
                </a:lnTo>
                <a:lnTo>
                  <a:pt x="937262" y="454422"/>
                </a:lnTo>
                <a:lnTo>
                  <a:pt x="934880" y="432197"/>
                </a:lnTo>
                <a:lnTo>
                  <a:pt x="933291" y="410766"/>
                </a:lnTo>
                <a:lnTo>
                  <a:pt x="932100" y="389334"/>
                </a:lnTo>
                <a:lnTo>
                  <a:pt x="931703" y="368300"/>
                </a:lnTo>
                <a:lnTo>
                  <a:pt x="932100" y="348059"/>
                </a:lnTo>
                <a:lnTo>
                  <a:pt x="932894" y="328613"/>
                </a:lnTo>
                <a:lnTo>
                  <a:pt x="934483" y="309563"/>
                </a:lnTo>
                <a:lnTo>
                  <a:pt x="936468" y="290909"/>
                </a:lnTo>
                <a:lnTo>
                  <a:pt x="939247" y="273447"/>
                </a:lnTo>
                <a:lnTo>
                  <a:pt x="942423" y="255984"/>
                </a:lnTo>
                <a:lnTo>
                  <a:pt x="946394" y="239713"/>
                </a:lnTo>
                <a:lnTo>
                  <a:pt x="950761" y="223441"/>
                </a:lnTo>
                <a:lnTo>
                  <a:pt x="956320" y="207566"/>
                </a:lnTo>
                <a:lnTo>
                  <a:pt x="961482" y="193278"/>
                </a:lnTo>
                <a:lnTo>
                  <a:pt x="967437" y="178991"/>
                </a:lnTo>
                <a:lnTo>
                  <a:pt x="973790" y="165497"/>
                </a:lnTo>
                <a:lnTo>
                  <a:pt x="980937" y="152400"/>
                </a:lnTo>
                <a:lnTo>
                  <a:pt x="988481" y="140494"/>
                </a:lnTo>
                <a:lnTo>
                  <a:pt x="996421" y="129381"/>
                </a:lnTo>
                <a:lnTo>
                  <a:pt x="1004362" y="118269"/>
                </a:lnTo>
                <a:lnTo>
                  <a:pt x="1013494" y="108347"/>
                </a:lnTo>
                <a:lnTo>
                  <a:pt x="1022229" y="99219"/>
                </a:lnTo>
                <a:lnTo>
                  <a:pt x="1031758" y="90091"/>
                </a:lnTo>
                <a:lnTo>
                  <a:pt x="1041685" y="82550"/>
                </a:lnTo>
                <a:lnTo>
                  <a:pt x="1051611" y="75406"/>
                </a:lnTo>
                <a:lnTo>
                  <a:pt x="1061934" y="68659"/>
                </a:lnTo>
                <a:lnTo>
                  <a:pt x="1073051" y="63103"/>
                </a:lnTo>
                <a:lnTo>
                  <a:pt x="1084168" y="58341"/>
                </a:lnTo>
                <a:lnTo>
                  <a:pt x="1095683" y="53975"/>
                </a:lnTo>
                <a:lnTo>
                  <a:pt x="1112358" y="47228"/>
                </a:lnTo>
                <a:lnTo>
                  <a:pt x="1131019" y="40084"/>
                </a:lnTo>
                <a:lnTo>
                  <a:pt x="1150872" y="32544"/>
                </a:lnTo>
                <a:lnTo>
                  <a:pt x="1171915" y="25400"/>
                </a:lnTo>
                <a:lnTo>
                  <a:pt x="1194547" y="18653"/>
                </a:lnTo>
                <a:lnTo>
                  <a:pt x="1206458" y="15875"/>
                </a:lnTo>
                <a:lnTo>
                  <a:pt x="1218369" y="12303"/>
                </a:lnTo>
                <a:lnTo>
                  <a:pt x="1230281" y="9525"/>
                </a:lnTo>
                <a:lnTo>
                  <a:pt x="1242986" y="7144"/>
                </a:lnTo>
                <a:lnTo>
                  <a:pt x="1255294" y="5159"/>
                </a:lnTo>
                <a:lnTo>
                  <a:pt x="1268397" y="3175"/>
                </a:lnTo>
                <a:lnTo>
                  <a:pt x="1281102" y="1588"/>
                </a:lnTo>
                <a:lnTo>
                  <a:pt x="1294602" y="794"/>
                </a:lnTo>
                <a:lnTo>
                  <a:pt x="1307704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" name="KSO_Shape">
            <a:extLst>
              <a:ext uri="{FF2B5EF4-FFF2-40B4-BE49-F238E27FC236}">
                <a16:creationId xmlns:a16="http://schemas.microsoft.com/office/drawing/2014/main" xmlns="" id="{6737565E-8496-44D9-BD70-8E727CAE13CA}"/>
              </a:ext>
            </a:extLst>
          </p:cNvPr>
          <p:cNvSpPr>
            <a:spLocks/>
          </p:cNvSpPr>
          <p:nvPr/>
        </p:nvSpPr>
        <p:spPr bwMode="auto">
          <a:xfrm>
            <a:off x="4216151" y="2917699"/>
            <a:ext cx="192306" cy="284999"/>
          </a:xfrm>
          <a:custGeom>
            <a:avLst/>
            <a:gdLst>
              <a:gd name="T0" fmla="*/ 1452167 w 8205"/>
              <a:gd name="T1" fmla="*/ 1779112 h 8108"/>
              <a:gd name="T2" fmla="*/ 0 w 8205"/>
              <a:gd name="T3" fmla="*/ 1779112 h 8108"/>
              <a:gd name="T4" fmla="*/ 1060709 w 8205"/>
              <a:gd name="T5" fmla="*/ 0 h 8108"/>
              <a:gd name="T6" fmla="*/ 1800397 w 8205"/>
              <a:gd name="T7" fmla="*/ 0 h 8108"/>
              <a:gd name="T8" fmla="*/ 1452167 w 8205"/>
              <a:gd name="T9" fmla="*/ 1779112 h 8108"/>
              <a:gd name="T10" fmla="*/ 738152 w 8205"/>
              <a:gd name="T11" fmla="*/ 1708018 h 8108"/>
              <a:gd name="T12" fmla="*/ 845013 w 8205"/>
              <a:gd name="T13" fmla="*/ 1708018 h 8108"/>
              <a:gd name="T14" fmla="*/ 955384 w 8205"/>
              <a:gd name="T15" fmla="*/ 1387435 h 8108"/>
              <a:gd name="T16" fmla="*/ 848523 w 8205"/>
              <a:gd name="T17" fmla="*/ 1387435 h 8108"/>
              <a:gd name="T18" fmla="*/ 738152 w 8205"/>
              <a:gd name="T19" fmla="*/ 1708018 h 8108"/>
              <a:gd name="T20" fmla="*/ 1007827 w 8205"/>
              <a:gd name="T21" fmla="*/ 924884 h 8108"/>
              <a:gd name="T22" fmla="*/ 909744 w 8205"/>
              <a:gd name="T23" fmla="*/ 1209700 h 8108"/>
              <a:gd name="T24" fmla="*/ 1016604 w 8205"/>
              <a:gd name="T25" fmla="*/ 1209700 h 8108"/>
              <a:gd name="T26" fmla="*/ 1114469 w 8205"/>
              <a:gd name="T27" fmla="*/ 924884 h 8108"/>
              <a:gd name="T28" fmla="*/ 1007827 w 8205"/>
              <a:gd name="T29" fmla="*/ 924884 h 8108"/>
              <a:gd name="T30" fmla="*/ 1069486 w 8205"/>
              <a:gd name="T31" fmla="*/ 747148 h 8108"/>
              <a:gd name="T32" fmla="*/ 1176347 w 8205"/>
              <a:gd name="T33" fmla="*/ 747148 h 8108"/>
              <a:gd name="T34" fmla="*/ 1274212 w 8205"/>
              <a:gd name="T35" fmla="*/ 462552 h 8108"/>
              <a:gd name="T36" fmla="*/ 1167351 w 8205"/>
              <a:gd name="T37" fmla="*/ 462552 h 8108"/>
              <a:gd name="T38" fmla="*/ 1069486 w 8205"/>
              <a:gd name="T39" fmla="*/ 747148 h 8108"/>
              <a:gd name="T40" fmla="*/ 1302298 w 8205"/>
              <a:gd name="T41" fmla="*/ 70875 h 8108"/>
              <a:gd name="T42" fmla="*/ 1216722 w 8205"/>
              <a:gd name="T43" fmla="*/ 320363 h 8108"/>
              <a:gd name="T44" fmla="*/ 1322924 w 8205"/>
              <a:gd name="T45" fmla="*/ 320363 h 8108"/>
              <a:gd name="T46" fmla="*/ 1408940 w 8205"/>
              <a:gd name="T47" fmla="*/ 70875 h 8108"/>
              <a:gd name="T48" fmla="*/ 1302298 w 8205"/>
              <a:gd name="T49" fmla="*/ 70875 h 81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205" h="8108">
                <a:moveTo>
                  <a:pt x="6618" y="8108"/>
                </a:moveTo>
                <a:lnTo>
                  <a:pt x="0" y="8108"/>
                </a:lnTo>
                <a:lnTo>
                  <a:pt x="4834" y="0"/>
                </a:lnTo>
                <a:lnTo>
                  <a:pt x="8205" y="0"/>
                </a:lnTo>
                <a:lnTo>
                  <a:pt x="6618" y="8108"/>
                </a:lnTo>
                <a:close/>
                <a:moveTo>
                  <a:pt x="3364" y="7784"/>
                </a:moveTo>
                <a:lnTo>
                  <a:pt x="3851" y="7784"/>
                </a:lnTo>
                <a:lnTo>
                  <a:pt x="4354" y="6323"/>
                </a:lnTo>
                <a:lnTo>
                  <a:pt x="3867" y="6323"/>
                </a:lnTo>
                <a:lnTo>
                  <a:pt x="3364" y="7784"/>
                </a:lnTo>
                <a:close/>
                <a:moveTo>
                  <a:pt x="4593" y="4215"/>
                </a:moveTo>
                <a:lnTo>
                  <a:pt x="4146" y="5513"/>
                </a:lnTo>
                <a:lnTo>
                  <a:pt x="4633" y="5513"/>
                </a:lnTo>
                <a:lnTo>
                  <a:pt x="5079" y="4215"/>
                </a:lnTo>
                <a:lnTo>
                  <a:pt x="4593" y="4215"/>
                </a:lnTo>
                <a:close/>
                <a:moveTo>
                  <a:pt x="4874" y="3405"/>
                </a:moveTo>
                <a:lnTo>
                  <a:pt x="5361" y="3405"/>
                </a:lnTo>
                <a:lnTo>
                  <a:pt x="5807" y="2108"/>
                </a:lnTo>
                <a:lnTo>
                  <a:pt x="5320" y="2108"/>
                </a:lnTo>
                <a:lnTo>
                  <a:pt x="4874" y="3405"/>
                </a:lnTo>
                <a:close/>
                <a:moveTo>
                  <a:pt x="5935" y="323"/>
                </a:moveTo>
                <a:lnTo>
                  <a:pt x="5545" y="1460"/>
                </a:lnTo>
                <a:lnTo>
                  <a:pt x="6029" y="1460"/>
                </a:lnTo>
                <a:lnTo>
                  <a:pt x="6421" y="323"/>
                </a:lnTo>
                <a:lnTo>
                  <a:pt x="5935" y="32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KSO_Shape">
            <a:extLst>
              <a:ext uri="{FF2B5EF4-FFF2-40B4-BE49-F238E27FC236}">
                <a16:creationId xmlns:a16="http://schemas.microsoft.com/office/drawing/2014/main" xmlns="" id="{2DD53787-15B4-448D-8690-233577798478}"/>
              </a:ext>
            </a:extLst>
          </p:cNvPr>
          <p:cNvSpPr>
            <a:spLocks/>
          </p:cNvSpPr>
          <p:nvPr/>
        </p:nvSpPr>
        <p:spPr bwMode="auto">
          <a:xfrm>
            <a:off x="4163910" y="3367059"/>
            <a:ext cx="349310" cy="204914"/>
          </a:xfrm>
          <a:custGeom>
            <a:avLst/>
            <a:gdLst>
              <a:gd name="T0" fmla="*/ 2147483646 w 373"/>
              <a:gd name="T1" fmla="*/ 2147483646 h 159"/>
              <a:gd name="T2" fmla="*/ 2147483646 w 373"/>
              <a:gd name="T3" fmla="*/ 0 h 159"/>
              <a:gd name="T4" fmla="*/ 0 w 373"/>
              <a:gd name="T5" fmla="*/ 2147483646 h 159"/>
              <a:gd name="T6" fmla="*/ 2147483646 w 373"/>
              <a:gd name="T7" fmla="*/ 2147483646 h 159"/>
              <a:gd name="T8" fmla="*/ 2147483646 w 373"/>
              <a:gd name="T9" fmla="*/ 2147483646 h 159"/>
              <a:gd name="T10" fmla="*/ 2147483646 w 373"/>
              <a:gd name="T11" fmla="*/ 2147483646 h 159"/>
              <a:gd name="T12" fmla="*/ 2147483646 w 373"/>
              <a:gd name="T13" fmla="*/ 2147483646 h 159"/>
              <a:gd name="T14" fmla="*/ 2147483646 w 373"/>
              <a:gd name="T15" fmla="*/ 2147483646 h 159"/>
              <a:gd name="T16" fmla="*/ 2147483646 w 373"/>
              <a:gd name="T17" fmla="*/ 2147483646 h 159"/>
              <a:gd name="T18" fmla="*/ 2147483646 w 373"/>
              <a:gd name="T19" fmla="*/ 2147483646 h 159"/>
              <a:gd name="T20" fmla="*/ 2147483646 w 373"/>
              <a:gd name="T21" fmla="*/ 2147483646 h 159"/>
              <a:gd name="T22" fmla="*/ 2147483646 w 373"/>
              <a:gd name="T23" fmla="*/ 2147483646 h 159"/>
              <a:gd name="T24" fmla="*/ 2147483646 w 373"/>
              <a:gd name="T25" fmla="*/ 2147483646 h 159"/>
              <a:gd name="T26" fmla="*/ 2147483646 w 373"/>
              <a:gd name="T27" fmla="*/ 2147483646 h 159"/>
              <a:gd name="T28" fmla="*/ 2147483646 w 373"/>
              <a:gd name="T29" fmla="*/ 2147483646 h 159"/>
              <a:gd name="T30" fmla="*/ 2147483646 w 373"/>
              <a:gd name="T31" fmla="*/ 2147483646 h 159"/>
              <a:gd name="T32" fmla="*/ 2147483646 w 373"/>
              <a:gd name="T33" fmla="*/ 2147483646 h 159"/>
              <a:gd name="T34" fmla="*/ 2147483646 w 373"/>
              <a:gd name="T35" fmla="*/ 2147483646 h 159"/>
              <a:gd name="T36" fmla="*/ 2147483646 w 373"/>
              <a:gd name="T37" fmla="*/ 2147483646 h 159"/>
              <a:gd name="T38" fmla="*/ 2147483646 w 373"/>
              <a:gd name="T39" fmla="*/ 2147483646 h 159"/>
              <a:gd name="T40" fmla="*/ 2147483646 w 373"/>
              <a:gd name="T41" fmla="*/ 2147483646 h 159"/>
              <a:gd name="T42" fmla="*/ 2147483646 w 373"/>
              <a:gd name="T43" fmla="*/ 2147483646 h 159"/>
              <a:gd name="T44" fmla="*/ 2147483646 w 373"/>
              <a:gd name="T45" fmla="*/ 2147483646 h 159"/>
              <a:gd name="T46" fmla="*/ 2147483646 w 373"/>
              <a:gd name="T47" fmla="*/ 2147483646 h 159"/>
              <a:gd name="T48" fmla="*/ 2147483646 w 373"/>
              <a:gd name="T49" fmla="*/ 2147483646 h 159"/>
              <a:gd name="T50" fmla="*/ 2147483646 w 373"/>
              <a:gd name="T51" fmla="*/ 2147483646 h 159"/>
              <a:gd name="T52" fmla="*/ 2147483646 w 373"/>
              <a:gd name="T53" fmla="*/ 2147483646 h 159"/>
              <a:gd name="T54" fmla="*/ 2147483646 w 373"/>
              <a:gd name="T55" fmla="*/ 2147483646 h 159"/>
              <a:gd name="T56" fmla="*/ 2147483646 w 373"/>
              <a:gd name="T57" fmla="*/ 2147483646 h 159"/>
              <a:gd name="T58" fmla="*/ 2147483646 w 373"/>
              <a:gd name="T59" fmla="*/ 2147483646 h 159"/>
              <a:gd name="T60" fmla="*/ 2147483646 w 373"/>
              <a:gd name="T61" fmla="*/ 2147483646 h 159"/>
              <a:gd name="T62" fmla="*/ 2147483646 w 373"/>
              <a:gd name="T63" fmla="*/ 2147483646 h 159"/>
              <a:gd name="T64" fmla="*/ 2147483646 w 373"/>
              <a:gd name="T65" fmla="*/ 2147483646 h 159"/>
              <a:gd name="T66" fmla="*/ 2147483646 w 373"/>
              <a:gd name="T67" fmla="*/ 2147483646 h 159"/>
              <a:gd name="T68" fmla="*/ 2147483646 w 373"/>
              <a:gd name="T69" fmla="*/ 2147483646 h 159"/>
              <a:gd name="T70" fmla="*/ 2147483646 w 373"/>
              <a:gd name="T71" fmla="*/ 2147483646 h 159"/>
              <a:gd name="T72" fmla="*/ 2147483646 w 373"/>
              <a:gd name="T73" fmla="*/ 2147483646 h 159"/>
              <a:gd name="T74" fmla="*/ 2147483646 w 373"/>
              <a:gd name="T75" fmla="*/ 2147483646 h 159"/>
              <a:gd name="T76" fmla="*/ 2147483646 w 373"/>
              <a:gd name="T77" fmla="*/ 2147483646 h 159"/>
              <a:gd name="T78" fmla="*/ 2147483646 w 373"/>
              <a:gd name="T79" fmla="*/ 2147483646 h 1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73" h="159">
                <a:moveTo>
                  <a:pt x="371" y="40"/>
                </a:moveTo>
                <a:cubicBezTo>
                  <a:pt x="363" y="28"/>
                  <a:pt x="354" y="16"/>
                  <a:pt x="338" y="16"/>
                </a:cubicBezTo>
                <a:cubicBezTo>
                  <a:pt x="318" y="16"/>
                  <a:pt x="318" y="16"/>
                  <a:pt x="318" y="16"/>
                </a:cubicBezTo>
                <a:cubicBezTo>
                  <a:pt x="307" y="6"/>
                  <a:pt x="295" y="0"/>
                  <a:pt x="28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9" y="0"/>
                  <a:pt x="6" y="30"/>
                  <a:pt x="0" y="55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30"/>
                  <a:pt x="11" y="141"/>
                  <a:pt x="24" y="141"/>
                </a:cubicBezTo>
                <a:cubicBezTo>
                  <a:pt x="24" y="140"/>
                  <a:pt x="24" y="139"/>
                  <a:pt x="24" y="139"/>
                </a:cubicBezTo>
                <a:cubicBezTo>
                  <a:pt x="24" y="121"/>
                  <a:pt x="39" y="106"/>
                  <a:pt x="57" y="106"/>
                </a:cubicBezTo>
                <a:cubicBezTo>
                  <a:pt x="74" y="106"/>
                  <a:pt x="89" y="121"/>
                  <a:pt x="89" y="139"/>
                </a:cubicBezTo>
                <a:cubicBezTo>
                  <a:pt x="89" y="139"/>
                  <a:pt x="89" y="140"/>
                  <a:pt x="89" y="141"/>
                </a:cubicBezTo>
                <a:cubicBezTo>
                  <a:pt x="95" y="141"/>
                  <a:pt x="95" y="141"/>
                  <a:pt x="95" y="141"/>
                </a:cubicBezTo>
                <a:cubicBezTo>
                  <a:pt x="95" y="140"/>
                  <a:pt x="95" y="139"/>
                  <a:pt x="95" y="139"/>
                </a:cubicBezTo>
                <a:cubicBezTo>
                  <a:pt x="95" y="121"/>
                  <a:pt x="109" y="106"/>
                  <a:pt x="127" y="106"/>
                </a:cubicBezTo>
                <a:cubicBezTo>
                  <a:pt x="145" y="106"/>
                  <a:pt x="159" y="121"/>
                  <a:pt x="159" y="139"/>
                </a:cubicBezTo>
                <a:cubicBezTo>
                  <a:pt x="159" y="139"/>
                  <a:pt x="159" y="140"/>
                  <a:pt x="159" y="141"/>
                </a:cubicBezTo>
                <a:cubicBezTo>
                  <a:pt x="249" y="141"/>
                  <a:pt x="249" y="141"/>
                  <a:pt x="249" y="141"/>
                </a:cubicBezTo>
                <a:cubicBezTo>
                  <a:pt x="249" y="140"/>
                  <a:pt x="249" y="139"/>
                  <a:pt x="249" y="139"/>
                </a:cubicBezTo>
                <a:cubicBezTo>
                  <a:pt x="249" y="121"/>
                  <a:pt x="263" y="106"/>
                  <a:pt x="281" y="106"/>
                </a:cubicBezTo>
                <a:cubicBezTo>
                  <a:pt x="299" y="106"/>
                  <a:pt x="313" y="121"/>
                  <a:pt x="313" y="139"/>
                </a:cubicBezTo>
                <a:cubicBezTo>
                  <a:pt x="313" y="139"/>
                  <a:pt x="313" y="140"/>
                  <a:pt x="313" y="141"/>
                </a:cubicBezTo>
                <a:cubicBezTo>
                  <a:pt x="336" y="141"/>
                  <a:pt x="336" y="141"/>
                  <a:pt x="336" y="141"/>
                </a:cubicBezTo>
                <a:cubicBezTo>
                  <a:pt x="350" y="141"/>
                  <a:pt x="361" y="130"/>
                  <a:pt x="361" y="116"/>
                </a:cubicBezTo>
                <a:cubicBezTo>
                  <a:pt x="361" y="90"/>
                  <a:pt x="361" y="90"/>
                  <a:pt x="361" y="90"/>
                </a:cubicBezTo>
                <a:cubicBezTo>
                  <a:pt x="356" y="66"/>
                  <a:pt x="344" y="44"/>
                  <a:pt x="330" y="28"/>
                </a:cubicBezTo>
                <a:cubicBezTo>
                  <a:pt x="338" y="28"/>
                  <a:pt x="338" y="28"/>
                  <a:pt x="338" y="28"/>
                </a:cubicBezTo>
                <a:cubicBezTo>
                  <a:pt x="347" y="28"/>
                  <a:pt x="353" y="35"/>
                  <a:pt x="361" y="47"/>
                </a:cubicBezTo>
                <a:cubicBezTo>
                  <a:pt x="362" y="48"/>
                  <a:pt x="364" y="49"/>
                  <a:pt x="366" y="49"/>
                </a:cubicBezTo>
                <a:cubicBezTo>
                  <a:pt x="367" y="49"/>
                  <a:pt x="368" y="49"/>
                  <a:pt x="369" y="48"/>
                </a:cubicBezTo>
                <a:cubicBezTo>
                  <a:pt x="372" y="47"/>
                  <a:pt x="373" y="43"/>
                  <a:pt x="371" y="40"/>
                </a:cubicBezTo>
                <a:close/>
                <a:moveTo>
                  <a:pt x="234" y="64"/>
                </a:moveTo>
                <a:cubicBezTo>
                  <a:pt x="16" y="64"/>
                  <a:pt x="16" y="64"/>
                  <a:pt x="16" y="64"/>
                </a:cubicBezTo>
                <a:cubicBezTo>
                  <a:pt x="16" y="56"/>
                  <a:pt x="16" y="56"/>
                  <a:pt x="16" y="56"/>
                </a:cubicBezTo>
                <a:cubicBezTo>
                  <a:pt x="17" y="53"/>
                  <a:pt x="18" y="49"/>
                  <a:pt x="18" y="45"/>
                </a:cubicBezTo>
                <a:cubicBezTo>
                  <a:pt x="20" y="36"/>
                  <a:pt x="23" y="20"/>
                  <a:pt x="27" y="16"/>
                </a:cubicBezTo>
                <a:cubicBezTo>
                  <a:pt x="234" y="16"/>
                  <a:pt x="234" y="16"/>
                  <a:pt x="234" y="16"/>
                </a:cubicBezTo>
                <a:lnTo>
                  <a:pt x="234" y="64"/>
                </a:lnTo>
                <a:close/>
                <a:moveTo>
                  <a:pt x="347" y="116"/>
                </a:moveTo>
                <a:cubicBezTo>
                  <a:pt x="347" y="118"/>
                  <a:pt x="346" y="119"/>
                  <a:pt x="346" y="120"/>
                </a:cubicBezTo>
                <a:cubicBezTo>
                  <a:pt x="337" y="120"/>
                  <a:pt x="329" y="120"/>
                  <a:pt x="329" y="116"/>
                </a:cubicBezTo>
                <a:cubicBezTo>
                  <a:pt x="329" y="113"/>
                  <a:pt x="336" y="107"/>
                  <a:pt x="347" y="106"/>
                </a:cubicBezTo>
                <a:lnTo>
                  <a:pt x="347" y="116"/>
                </a:lnTo>
                <a:close/>
                <a:moveTo>
                  <a:pt x="345" y="92"/>
                </a:moveTo>
                <a:cubicBezTo>
                  <a:pt x="345" y="95"/>
                  <a:pt x="345" y="95"/>
                  <a:pt x="345" y="95"/>
                </a:cubicBezTo>
                <a:cubicBezTo>
                  <a:pt x="316" y="87"/>
                  <a:pt x="280" y="64"/>
                  <a:pt x="248" y="64"/>
                </a:cubicBezTo>
                <a:cubicBezTo>
                  <a:pt x="246" y="64"/>
                  <a:pt x="246" y="64"/>
                  <a:pt x="246" y="64"/>
                </a:cubicBezTo>
                <a:cubicBezTo>
                  <a:pt x="246" y="16"/>
                  <a:pt x="246" y="16"/>
                  <a:pt x="246" y="16"/>
                </a:cubicBezTo>
                <a:cubicBezTo>
                  <a:pt x="285" y="16"/>
                  <a:pt x="285" y="16"/>
                  <a:pt x="285" y="16"/>
                </a:cubicBezTo>
                <a:cubicBezTo>
                  <a:pt x="303" y="16"/>
                  <a:pt x="336" y="48"/>
                  <a:pt x="345" y="92"/>
                </a:cubicBezTo>
                <a:close/>
                <a:moveTo>
                  <a:pt x="57" y="118"/>
                </a:moveTo>
                <a:cubicBezTo>
                  <a:pt x="45" y="118"/>
                  <a:pt x="36" y="127"/>
                  <a:pt x="36" y="139"/>
                </a:cubicBezTo>
                <a:cubicBezTo>
                  <a:pt x="36" y="150"/>
                  <a:pt x="45" y="159"/>
                  <a:pt x="57" y="159"/>
                </a:cubicBezTo>
                <a:cubicBezTo>
                  <a:pt x="68" y="159"/>
                  <a:pt x="77" y="150"/>
                  <a:pt x="77" y="139"/>
                </a:cubicBezTo>
                <a:cubicBezTo>
                  <a:pt x="77" y="127"/>
                  <a:pt x="68" y="118"/>
                  <a:pt x="57" y="118"/>
                </a:cubicBezTo>
                <a:close/>
                <a:moveTo>
                  <a:pt x="57" y="151"/>
                </a:moveTo>
                <a:cubicBezTo>
                  <a:pt x="50" y="151"/>
                  <a:pt x="45" y="145"/>
                  <a:pt x="45" y="139"/>
                </a:cubicBezTo>
                <a:cubicBezTo>
                  <a:pt x="45" y="132"/>
                  <a:pt x="50" y="126"/>
                  <a:pt x="57" y="126"/>
                </a:cubicBezTo>
                <a:cubicBezTo>
                  <a:pt x="63" y="126"/>
                  <a:pt x="69" y="132"/>
                  <a:pt x="69" y="139"/>
                </a:cubicBezTo>
                <a:cubicBezTo>
                  <a:pt x="69" y="145"/>
                  <a:pt x="63" y="151"/>
                  <a:pt x="57" y="151"/>
                </a:cubicBezTo>
                <a:close/>
                <a:moveTo>
                  <a:pt x="127" y="118"/>
                </a:moveTo>
                <a:cubicBezTo>
                  <a:pt x="116" y="118"/>
                  <a:pt x="106" y="127"/>
                  <a:pt x="106" y="139"/>
                </a:cubicBezTo>
                <a:cubicBezTo>
                  <a:pt x="106" y="150"/>
                  <a:pt x="116" y="159"/>
                  <a:pt x="127" y="159"/>
                </a:cubicBezTo>
                <a:cubicBezTo>
                  <a:pt x="139" y="159"/>
                  <a:pt x="148" y="150"/>
                  <a:pt x="148" y="139"/>
                </a:cubicBezTo>
                <a:cubicBezTo>
                  <a:pt x="148" y="127"/>
                  <a:pt x="139" y="118"/>
                  <a:pt x="127" y="118"/>
                </a:cubicBezTo>
                <a:close/>
                <a:moveTo>
                  <a:pt x="127" y="151"/>
                </a:moveTo>
                <a:cubicBezTo>
                  <a:pt x="120" y="151"/>
                  <a:pt x="115" y="145"/>
                  <a:pt x="115" y="139"/>
                </a:cubicBezTo>
                <a:cubicBezTo>
                  <a:pt x="115" y="132"/>
                  <a:pt x="120" y="126"/>
                  <a:pt x="127" y="126"/>
                </a:cubicBezTo>
                <a:cubicBezTo>
                  <a:pt x="134" y="126"/>
                  <a:pt x="139" y="132"/>
                  <a:pt x="139" y="139"/>
                </a:cubicBezTo>
                <a:cubicBezTo>
                  <a:pt x="139" y="145"/>
                  <a:pt x="134" y="151"/>
                  <a:pt x="127" y="151"/>
                </a:cubicBezTo>
                <a:close/>
                <a:moveTo>
                  <a:pt x="281" y="118"/>
                </a:moveTo>
                <a:cubicBezTo>
                  <a:pt x="269" y="118"/>
                  <a:pt x="260" y="127"/>
                  <a:pt x="260" y="139"/>
                </a:cubicBezTo>
                <a:cubicBezTo>
                  <a:pt x="260" y="150"/>
                  <a:pt x="269" y="159"/>
                  <a:pt x="281" y="159"/>
                </a:cubicBezTo>
                <a:cubicBezTo>
                  <a:pt x="292" y="159"/>
                  <a:pt x="301" y="150"/>
                  <a:pt x="301" y="139"/>
                </a:cubicBezTo>
                <a:cubicBezTo>
                  <a:pt x="301" y="127"/>
                  <a:pt x="292" y="118"/>
                  <a:pt x="281" y="118"/>
                </a:cubicBezTo>
                <a:close/>
                <a:moveTo>
                  <a:pt x="281" y="151"/>
                </a:moveTo>
                <a:cubicBezTo>
                  <a:pt x="274" y="151"/>
                  <a:pt x="269" y="145"/>
                  <a:pt x="269" y="139"/>
                </a:cubicBezTo>
                <a:cubicBezTo>
                  <a:pt x="269" y="132"/>
                  <a:pt x="274" y="126"/>
                  <a:pt x="281" y="126"/>
                </a:cubicBezTo>
                <a:cubicBezTo>
                  <a:pt x="287" y="126"/>
                  <a:pt x="293" y="132"/>
                  <a:pt x="293" y="139"/>
                </a:cubicBezTo>
                <a:cubicBezTo>
                  <a:pt x="293" y="145"/>
                  <a:pt x="287" y="151"/>
                  <a:pt x="281" y="15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5" name="KSO_Shape">
            <a:extLst>
              <a:ext uri="{FF2B5EF4-FFF2-40B4-BE49-F238E27FC236}">
                <a16:creationId xmlns:a16="http://schemas.microsoft.com/office/drawing/2014/main" xmlns="" id="{D47FEB79-85FD-4F5C-9C3A-72AD19269870}"/>
              </a:ext>
            </a:extLst>
          </p:cNvPr>
          <p:cNvSpPr>
            <a:spLocks/>
          </p:cNvSpPr>
          <p:nvPr/>
        </p:nvSpPr>
        <p:spPr bwMode="auto">
          <a:xfrm>
            <a:off x="4160759" y="3764577"/>
            <a:ext cx="351502" cy="204914"/>
          </a:xfrm>
          <a:custGeom>
            <a:avLst/>
            <a:gdLst>
              <a:gd name="T0" fmla="*/ 575015 w 4014"/>
              <a:gd name="T1" fmla="*/ 958785 h 2268"/>
              <a:gd name="T2" fmla="*/ 574566 w 4014"/>
              <a:gd name="T3" fmla="*/ 911654 h 2268"/>
              <a:gd name="T4" fmla="*/ 688941 w 4014"/>
              <a:gd name="T5" fmla="*/ 632008 h 2268"/>
              <a:gd name="T6" fmla="*/ 171338 w 4014"/>
              <a:gd name="T7" fmla="*/ 353709 h 2268"/>
              <a:gd name="T8" fmla="*/ 165059 w 4014"/>
              <a:gd name="T9" fmla="*/ 469517 h 2268"/>
              <a:gd name="T10" fmla="*/ 161471 w 4014"/>
              <a:gd name="T11" fmla="*/ 474455 h 2268"/>
              <a:gd name="T12" fmla="*/ 91949 w 4014"/>
              <a:gd name="T13" fmla="*/ 474455 h 2268"/>
              <a:gd name="T14" fmla="*/ 89257 w 4014"/>
              <a:gd name="T15" fmla="*/ 470415 h 2268"/>
              <a:gd name="T16" fmla="*/ 82081 w 4014"/>
              <a:gd name="T17" fmla="*/ 309271 h 2268"/>
              <a:gd name="T18" fmla="*/ 117515 w 4014"/>
              <a:gd name="T19" fmla="*/ 40847 h 2268"/>
              <a:gd name="T20" fmla="*/ 166853 w 4014"/>
              <a:gd name="T21" fmla="*/ 3142 h 2268"/>
              <a:gd name="T22" fmla="*/ 1796360 w 4014"/>
              <a:gd name="T23" fmla="*/ 243287 h 2268"/>
              <a:gd name="T24" fmla="*/ 1800397 w 4014"/>
              <a:gd name="T25" fmla="*/ 309271 h 2268"/>
              <a:gd name="T26" fmla="*/ 1755993 w 4014"/>
              <a:gd name="T27" fmla="*/ 1001428 h 2268"/>
              <a:gd name="T28" fmla="*/ 575015 w 4014"/>
              <a:gd name="T29" fmla="*/ 958785 h 2268"/>
              <a:gd name="T30" fmla="*/ 1583757 w 4014"/>
              <a:gd name="T31" fmla="*/ 764425 h 2268"/>
              <a:gd name="T32" fmla="*/ 1570750 w 4014"/>
              <a:gd name="T33" fmla="*/ 667469 h 2268"/>
              <a:gd name="T34" fmla="*/ 1465794 w 4014"/>
              <a:gd name="T35" fmla="*/ 531910 h 2268"/>
              <a:gd name="T36" fmla="*/ 1479698 w 4014"/>
              <a:gd name="T37" fmla="*/ 480739 h 2268"/>
              <a:gd name="T38" fmla="*/ 1492706 w 4014"/>
              <a:gd name="T39" fmla="*/ 569615 h 2268"/>
              <a:gd name="T40" fmla="*/ 1575684 w 4014"/>
              <a:gd name="T41" fmla="*/ 497796 h 2268"/>
              <a:gd name="T42" fmla="*/ 1521860 w 4014"/>
              <a:gd name="T43" fmla="*/ 400392 h 2268"/>
              <a:gd name="T44" fmla="*/ 1438882 w 4014"/>
              <a:gd name="T45" fmla="*/ 428670 h 2268"/>
              <a:gd name="T46" fmla="*/ 1376985 w 4014"/>
              <a:gd name="T47" fmla="*/ 552109 h 2268"/>
              <a:gd name="T48" fmla="*/ 1481044 w 4014"/>
              <a:gd name="T49" fmla="*/ 691708 h 2268"/>
              <a:gd name="T50" fmla="*/ 1492706 w 4014"/>
              <a:gd name="T51" fmla="*/ 772504 h 2268"/>
              <a:gd name="T52" fmla="*/ 1459963 w 4014"/>
              <a:gd name="T53" fmla="*/ 772504 h 2268"/>
              <a:gd name="T54" fmla="*/ 1376985 w 4014"/>
              <a:gd name="T55" fmla="*/ 677344 h 2268"/>
              <a:gd name="T56" fmla="*/ 1438882 w 4014"/>
              <a:gd name="T57" fmla="*/ 842528 h 2268"/>
              <a:gd name="T58" fmla="*/ 1521860 w 4014"/>
              <a:gd name="T59" fmla="*/ 870807 h 2268"/>
              <a:gd name="T60" fmla="*/ 178066 w 4014"/>
              <a:gd name="T61" fmla="*/ 240594 h 2268"/>
              <a:gd name="T62" fmla="*/ 727066 w 4014"/>
              <a:gd name="T63" fmla="*/ 264384 h 2268"/>
              <a:gd name="T64" fmla="*/ 199596 w 4014"/>
              <a:gd name="T65" fmla="*/ 96507 h 2268"/>
              <a:gd name="T66" fmla="*/ 1597213 w 4014"/>
              <a:gd name="T67" fmla="*/ 264384 h 2268"/>
              <a:gd name="T68" fmla="*/ 1110110 w 4014"/>
              <a:gd name="T69" fmla="*/ 264384 h 2268"/>
              <a:gd name="T70" fmla="*/ 1024890 w 4014"/>
              <a:gd name="T71" fmla="*/ 912103 h 2268"/>
              <a:gd name="T72" fmla="*/ 1711140 w 4014"/>
              <a:gd name="T73" fmla="*/ 353709 h 2268"/>
              <a:gd name="T74" fmla="*/ 1187257 w 4014"/>
              <a:gd name="T75" fmla="*/ 635599 h 2268"/>
              <a:gd name="T76" fmla="*/ 84324 w 4014"/>
              <a:gd name="T77" fmla="*/ 879335 h 2268"/>
              <a:gd name="T78" fmla="*/ 47096 w 4014"/>
              <a:gd name="T79" fmla="*/ 980780 h 2268"/>
              <a:gd name="T80" fmla="*/ 465125 w 4014"/>
              <a:gd name="T81" fmla="*/ 1018036 h 2268"/>
              <a:gd name="T82" fmla="*/ 502353 w 4014"/>
              <a:gd name="T83" fmla="*/ 916591 h 2268"/>
              <a:gd name="T84" fmla="*/ 84324 w 4014"/>
              <a:gd name="T85" fmla="*/ 879335 h 2268"/>
              <a:gd name="T86" fmla="*/ 0 w 4014"/>
              <a:gd name="T87" fmla="*/ 589815 h 2268"/>
              <a:gd name="T88" fmla="*/ 37228 w 4014"/>
              <a:gd name="T89" fmla="*/ 691259 h 2268"/>
              <a:gd name="T90" fmla="*/ 455257 w 4014"/>
              <a:gd name="T91" fmla="*/ 654003 h 2268"/>
              <a:gd name="T92" fmla="*/ 418029 w 4014"/>
              <a:gd name="T93" fmla="*/ 552558 h 2268"/>
              <a:gd name="T94" fmla="*/ 120206 w 4014"/>
              <a:gd name="T95" fmla="*/ 714600 h 2268"/>
              <a:gd name="T96" fmla="*/ 82978 w 4014"/>
              <a:gd name="T97" fmla="*/ 816494 h 2268"/>
              <a:gd name="T98" fmla="*/ 501007 w 4014"/>
              <a:gd name="T99" fmla="*/ 853301 h 2268"/>
              <a:gd name="T100" fmla="*/ 538235 w 4014"/>
              <a:gd name="T101" fmla="*/ 751856 h 2268"/>
              <a:gd name="T102" fmla="*/ 120206 w 4014"/>
              <a:gd name="T103" fmla="*/ 714600 h 22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14" h="2268">
                <a:moveTo>
                  <a:pt x="1282" y="2136"/>
                </a:moveTo>
                <a:cubicBezTo>
                  <a:pt x="1282" y="2136"/>
                  <a:pt x="1282" y="2136"/>
                  <a:pt x="1282" y="2136"/>
                </a:cubicBezTo>
                <a:cubicBezTo>
                  <a:pt x="1282" y="2131"/>
                  <a:pt x="1282" y="2131"/>
                  <a:pt x="1282" y="2131"/>
                </a:cubicBezTo>
                <a:cubicBezTo>
                  <a:pt x="1281" y="2031"/>
                  <a:pt x="1281" y="2031"/>
                  <a:pt x="1281" y="2031"/>
                </a:cubicBezTo>
                <a:cubicBezTo>
                  <a:pt x="1896" y="2032"/>
                  <a:pt x="1896" y="2032"/>
                  <a:pt x="1896" y="2032"/>
                </a:cubicBezTo>
                <a:cubicBezTo>
                  <a:pt x="1684" y="1938"/>
                  <a:pt x="1534" y="1693"/>
                  <a:pt x="1536" y="1408"/>
                </a:cubicBezTo>
                <a:cubicBezTo>
                  <a:pt x="1538" y="1121"/>
                  <a:pt x="1693" y="878"/>
                  <a:pt x="1908" y="788"/>
                </a:cubicBezTo>
                <a:cubicBezTo>
                  <a:pt x="382" y="788"/>
                  <a:pt x="382" y="788"/>
                  <a:pt x="382" y="788"/>
                </a:cubicBezTo>
                <a:cubicBezTo>
                  <a:pt x="382" y="995"/>
                  <a:pt x="382" y="995"/>
                  <a:pt x="382" y="995"/>
                </a:cubicBezTo>
                <a:cubicBezTo>
                  <a:pt x="382" y="1014"/>
                  <a:pt x="377" y="1031"/>
                  <a:pt x="368" y="1046"/>
                </a:cubicBezTo>
                <a:cubicBezTo>
                  <a:pt x="368" y="1057"/>
                  <a:pt x="368" y="1057"/>
                  <a:pt x="368" y="1057"/>
                </a:cubicBezTo>
                <a:cubicBezTo>
                  <a:pt x="360" y="1057"/>
                  <a:pt x="360" y="1057"/>
                  <a:pt x="360" y="1057"/>
                </a:cubicBezTo>
                <a:cubicBezTo>
                  <a:pt x="342" y="1080"/>
                  <a:pt x="314" y="1094"/>
                  <a:pt x="283" y="1094"/>
                </a:cubicBezTo>
                <a:cubicBezTo>
                  <a:pt x="252" y="1094"/>
                  <a:pt x="223" y="1080"/>
                  <a:pt x="205" y="1057"/>
                </a:cubicBezTo>
                <a:cubicBezTo>
                  <a:pt x="198" y="1057"/>
                  <a:pt x="198" y="1057"/>
                  <a:pt x="198" y="1057"/>
                </a:cubicBezTo>
                <a:cubicBezTo>
                  <a:pt x="199" y="1048"/>
                  <a:pt x="199" y="1048"/>
                  <a:pt x="199" y="1048"/>
                </a:cubicBezTo>
                <a:cubicBezTo>
                  <a:pt x="189" y="1032"/>
                  <a:pt x="183" y="1014"/>
                  <a:pt x="183" y="995"/>
                </a:cubicBezTo>
                <a:cubicBezTo>
                  <a:pt x="183" y="689"/>
                  <a:pt x="183" y="689"/>
                  <a:pt x="183" y="689"/>
                </a:cubicBezTo>
                <a:cubicBezTo>
                  <a:pt x="183" y="686"/>
                  <a:pt x="200" y="512"/>
                  <a:pt x="201" y="507"/>
                </a:cubicBezTo>
                <a:cubicBezTo>
                  <a:pt x="262" y="91"/>
                  <a:pt x="262" y="91"/>
                  <a:pt x="262" y="91"/>
                </a:cubicBezTo>
                <a:cubicBezTo>
                  <a:pt x="270" y="37"/>
                  <a:pt x="319" y="0"/>
                  <a:pt x="372" y="7"/>
                </a:cubicBezTo>
                <a:cubicBezTo>
                  <a:pt x="372" y="7"/>
                  <a:pt x="372" y="7"/>
                  <a:pt x="372" y="7"/>
                </a:cubicBezTo>
                <a:cubicBezTo>
                  <a:pt x="3918" y="432"/>
                  <a:pt x="3918" y="432"/>
                  <a:pt x="3918" y="432"/>
                </a:cubicBezTo>
                <a:cubicBezTo>
                  <a:pt x="3972" y="438"/>
                  <a:pt x="4011" y="488"/>
                  <a:pt x="4005" y="542"/>
                </a:cubicBezTo>
                <a:cubicBezTo>
                  <a:pt x="3994" y="629"/>
                  <a:pt x="3994" y="629"/>
                  <a:pt x="3994" y="629"/>
                </a:cubicBezTo>
                <a:cubicBezTo>
                  <a:pt x="4007" y="646"/>
                  <a:pt x="4014" y="666"/>
                  <a:pt x="4014" y="689"/>
                </a:cubicBezTo>
                <a:cubicBezTo>
                  <a:pt x="4014" y="2131"/>
                  <a:pt x="4014" y="2131"/>
                  <a:pt x="4014" y="2131"/>
                </a:cubicBezTo>
                <a:cubicBezTo>
                  <a:pt x="4014" y="2186"/>
                  <a:pt x="3970" y="2231"/>
                  <a:pt x="3915" y="2231"/>
                </a:cubicBezTo>
                <a:cubicBezTo>
                  <a:pt x="1381" y="2231"/>
                  <a:pt x="1381" y="2231"/>
                  <a:pt x="1381" y="2231"/>
                </a:cubicBezTo>
                <a:cubicBezTo>
                  <a:pt x="1327" y="2231"/>
                  <a:pt x="1284" y="2188"/>
                  <a:pt x="1282" y="2136"/>
                </a:cubicBezTo>
                <a:close/>
                <a:moveTo>
                  <a:pt x="3393" y="1879"/>
                </a:moveTo>
                <a:cubicBezTo>
                  <a:pt x="3485" y="1860"/>
                  <a:pt x="3531" y="1802"/>
                  <a:pt x="3531" y="1703"/>
                </a:cubicBezTo>
                <a:cubicBezTo>
                  <a:pt x="3531" y="1585"/>
                  <a:pt x="3531" y="1585"/>
                  <a:pt x="3531" y="1585"/>
                </a:cubicBezTo>
                <a:cubicBezTo>
                  <a:pt x="3531" y="1549"/>
                  <a:pt x="3522" y="1516"/>
                  <a:pt x="3502" y="1487"/>
                </a:cubicBezTo>
                <a:cubicBezTo>
                  <a:pt x="3483" y="1458"/>
                  <a:pt x="3428" y="1397"/>
                  <a:pt x="3336" y="1306"/>
                </a:cubicBezTo>
                <a:cubicBezTo>
                  <a:pt x="3291" y="1259"/>
                  <a:pt x="3268" y="1219"/>
                  <a:pt x="3268" y="1185"/>
                </a:cubicBezTo>
                <a:cubicBezTo>
                  <a:pt x="3265" y="1125"/>
                  <a:pt x="3265" y="1125"/>
                  <a:pt x="3265" y="1125"/>
                </a:cubicBezTo>
                <a:cubicBezTo>
                  <a:pt x="3265" y="1089"/>
                  <a:pt x="3276" y="1071"/>
                  <a:pt x="3299" y="1071"/>
                </a:cubicBezTo>
                <a:cubicBezTo>
                  <a:pt x="3318" y="1071"/>
                  <a:pt x="3328" y="1080"/>
                  <a:pt x="3328" y="1099"/>
                </a:cubicBezTo>
                <a:cubicBezTo>
                  <a:pt x="3328" y="1269"/>
                  <a:pt x="3328" y="1269"/>
                  <a:pt x="3328" y="1269"/>
                </a:cubicBezTo>
                <a:cubicBezTo>
                  <a:pt x="3513" y="1269"/>
                  <a:pt x="3513" y="1269"/>
                  <a:pt x="3513" y="1269"/>
                </a:cubicBezTo>
                <a:cubicBezTo>
                  <a:pt x="3513" y="1109"/>
                  <a:pt x="3513" y="1109"/>
                  <a:pt x="3513" y="1109"/>
                </a:cubicBezTo>
                <a:cubicBezTo>
                  <a:pt x="3513" y="1027"/>
                  <a:pt x="3473" y="975"/>
                  <a:pt x="3393" y="955"/>
                </a:cubicBezTo>
                <a:cubicBezTo>
                  <a:pt x="3393" y="892"/>
                  <a:pt x="3393" y="892"/>
                  <a:pt x="3393" y="892"/>
                </a:cubicBezTo>
                <a:cubicBezTo>
                  <a:pt x="3208" y="892"/>
                  <a:pt x="3208" y="892"/>
                  <a:pt x="3208" y="892"/>
                </a:cubicBezTo>
                <a:cubicBezTo>
                  <a:pt x="3208" y="955"/>
                  <a:pt x="3208" y="955"/>
                  <a:pt x="3208" y="955"/>
                </a:cubicBezTo>
                <a:cubicBezTo>
                  <a:pt x="3116" y="974"/>
                  <a:pt x="3070" y="1032"/>
                  <a:pt x="3070" y="1126"/>
                </a:cubicBezTo>
                <a:cubicBezTo>
                  <a:pt x="3070" y="1230"/>
                  <a:pt x="3070" y="1230"/>
                  <a:pt x="3070" y="1230"/>
                </a:cubicBezTo>
                <a:cubicBezTo>
                  <a:pt x="3070" y="1272"/>
                  <a:pt x="3093" y="1319"/>
                  <a:pt x="3137" y="1369"/>
                </a:cubicBezTo>
                <a:cubicBezTo>
                  <a:pt x="3230" y="1460"/>
                  <a:pt x="3285" y="1518"/>
                  <a:pt x="3302" y="1541"/>
                </a:cubicBezTo>
                <a:cubicBezTo>
                  <a:pt x="3319" y="1565"/>
                  <a:pt x="3328" y="1588"/>
                  <a:pt x="3328" y="1611"/>
                </a:cubicBezTo>
                <a:cubicBezTo>
                  <a:pt x="3328" y="1721"/>
                  <a:pt x="3328" y="1721"/>
                  <a:pt x="3328" y="1721"/>
                </a:cubicBezTo>
                <a:cubicBezTo>
                  <a:pt x="3328" y="1742"/>
                  <a:pt x="3316" y="1753"/>
                  <a:pt x="3292" y="1753"/>
                </a:cubicBezTo>
                <a:cubicBezTo>
                  <a:pt x="3268" y="1753"/>
                  <a:pt x="3255" y="1742"/>
                  <a:pt x="3255" y="1721"/>
                </a:cubicBezTo>
                <a:cubicBezTo>
                  <a:pt x="3255" y="1509"/>
                  <a:pt x="3255" y="1509"/>
                  <a:pt x="3255" y="1509"/>
                </a:cubicBezTo>
                <a:cubicBezTo>
                  <a:pt x="3070" y="1509"/>
                  <a:pt x="3070" y="1509"/>
                  <a:pt x="3070" y="1509"/>
                </a:cubicBezTo>
                <a:cubicBezTo>
                  <a:pt x="3070" y="1719"/>
                  <a:pt x="3070" y="1719"/>
                  <a:pt x="3070" y="1719"/>
                </a:cubicBezTo>
                <a:cubicBezTo>
                  <a:pt x="3070" y="1801"/>
                  <a:pt x="3116" y="1854"/>
                  <a:pt x="3208" y="1877"/>
                </a:cubicBezTo>
                <a:cubicBezTo>
                  <a:pt x="3208" y="1940"/>
                  <a:pt x="3208" y="1940"/>
                  <a:pt x="3208" y="1940"/>
                </a:cubicBezTo>
                <a:cubicBezTo>
                  <a:pt x="3393" y="1940"/>
                  <a:pt x="3393" y="1940"/>
                  <a:pt x="3393" y="1940"/>
                </a:cubicBezTo>
                <a:cubicBezTo>
                  <a:pt x="3393" y="1879"/>
                  <a:pt x="3393" y="1879"/>
                  <a:pt x="3393" y="1879"/>
                </a:cubicBezTo>
                <a:close/>
                <a:moveTo>
                  <a:pt x="397" y="536"/>
                </a:moveTo>
                <a:cubicBezTo>
                  <a:pt x="394" y="557"/>
                  <a:pt x="385" y="575"/>
                  <a:pt x="372" y="589"/>
                </a:cubicBezTo>
                <a:cubicBezTo>
                  <a:pt x="1621" y="589"/>
                  <a:pt x="1621" y="589"/>
                  <a:pt x="1621" y="589"/>
                </a:cubicBezTo>
                <a:cubicBezTo>
                  <a:pt x="1689" y="497"/>
                  <a:pt x="1777" y="426"/>
                  <a:pt x="1876" y="387"/>
                </a:cubicBezTo>
                <a:cubicBezTo>
                  <a:pt x="445" y="215"/>
                  <a:pt x="445" y="215"/>
                  <a:pt x="445" y="215"/>
                </a:cubicBezTo>
                <a:cubicBezTo>
                  <a:pt x="397" y="536"/>
                  <a:pt x="397" y="536"/>
                  <a:pt x="397" y="536"/>
                </a:cubicBezTo>
                <a:close/>
                <a:moveTo>
                  <a:pt x="3561" y="589"/>
                </a:moveTo>
                <a:cubicBezTo>
                  <a:pt x="2334" y="442"/>
                  <a:pt x="2334" y="442"/>
                  <a:pt x="2334" y="442"/>
                </a:cubicBezTo>
                <a:cubicBezTo>
                  <a:pt x="2388" y="481"/>
                  <a:pt x="2436" y="531"/>
                  <a:pt x="2475" y="589"/>
                </a:cubicBezTo>
                <a:cubicBezTo>
                  <a:pt x="3561" y="589"/>
                  <a:pt x="3561" y="589"/>
                  <a:pt x="3561" y="589"/>
                </a:cubicBezTo>
                <a:close/>
                <a:moveTo>
                  <a:pt x="2285" y="2032"/>
                </a:moveTo>
                <a:cubicBezTo>
                  <a:pt x="3815" y="2032"/>
                  <a:pt x="3815" y="2032"/>
                  <a:pt x="3815" y="2032"/>
                </a:cubicBezTo>
                <a:cubicBezTo>
                  <a:pt x="3815" y="788"/>
                  <a:pt x="3815" y="788"/>
                  <a:pt x="3815" y="788"/>
                </a:cubicBezTo>
                <a:cubicBezTo>
                  <a:pt x="2277" y="788"/>
                  <a:pt x="2277" y="788"/>
                  <a:pt x="2277" y="788"/>
                </a:cubicBezTo>
                <a:cubicBezTo>
                  <a:pt x="2494" y="879"/>
                  <a:pt x="2649" y="1126"/>
                  <a:pt x="2647" y="1416"/>
                </a:cubicBezTo>
                <a:cubicBezTo>
                  <a:pt x="2645" y="1698"/>
                  <a:pt x="2494" y="1939"/>
                  <a:pt x="2285" y="2032"/>
                </a:cubicBezTo>
                <a:close/>
                <a:moveTo>
                  <a:pt x="188" y="1959"/>
                </a:moveTo>
                <a:cubicBezTo>
                  <a:pt x="142" y="1959"/>
                  <a:pt x="105" y="1996"/>
                  <a:pt x="105" y="2042"/>
                </a:cubicBezTo>
                <a:cubicBezTo>
                  <a:pt x="105" y="2185"/>
                  <a:pt x="105" y="2185"/>
                  <a:pt x="105" y="2185"/>
                </a:cubicBezTo>
                <a:cubicBezTo>
                  <a:pt x="105" y="2231"/>
                  <a:pt x="142" y="2268"/>
                  <a:pt x="188" y="2268"/>
                </a:cubicBezTo>
                <a:cubicBezTo>
                  <a:pt x="1037" y="2268"/>
                  <a:pt x="1037" y="2268"/>
                  <a:pt x="1037" y="2268"/>
                </a:cubicBezTo>
                <a:cubicBezTo>
                  <a:pt x="1082" y="2268"/>
                  <a:pt x="1120" y="2231"/>
                  <a:pt x="1120" y="2185"/>
                </a:cubicBezTo>
                <a:cubicBezTo>
                  <a:pt x="1120" y="2042"/>
                  <a:pt x="1120" y="2042"/>
                  <a:pt x="1120" y="2042"/>
                </a:cubicBezTo>
                <a:cubicBezTo>
                  <a:pt x="1120" y="1996"/>
                  <a:pt x="1082" y="1959"/>
                  <a:pt x="1037" y="1959"/>
                </a:cubicBezTo>
                <a:cubicBezTo>
                  <a:pt x="188" y="1959"/>
                  <a:pt x="188" y="1959"/>
                  <a:pt x="188" y="1959"/>
                </a:cubicBezTo>
                <a:close/>
                <a:moveTo>
                  <a:pt x="83" y="1231"/>
                </a:moveTo>
                <a:cubicBezTo>
                  <a:pt x="38" y="1231"/>
                  <a:pt x="0" y="1269"/>
                  <a:pt x="0" y="1314"/>
                </a:cubicBezTo>
                <a:cubicBezTo>
                  <a:pt x="0" y="1457"/>
                  <a:pt x="0" y="1457"/>
                  <a:pt x="0" y="1457"/>
                </a:cubicBezTo>
                <a:cubicBezTo>
                  <a:pt x="0" y="1503"/>
                  <a:pt x="38" y="1540"/>
                  <a:pt x="83" y="1540"/>
                </a:cubicBezTo>
                <a:cubicBezTo>
                  <a:pt x="932" y="1540"/>
                  <a:pt x="932" y="1540"/>
                  <a:pt x="932" y="1540"/>
                </a:cubicBezTo>
                <a:cubicBezTo>
                  <a:pt x="978" y="1540"/>
                  <a:pt x="1015" y="1503"/>
                  <a:pt x="1015" y="1457"/>
                </a:cubicBezTo>
                <a:cubicBezTo>
                  <a:pt x="1015" y="1314"/>
                  <a:pt x="1015" y="1314"/>
                  <a:pt x="1015" y="1314"/>
                </a:cubicBezTo>
                <a:cubicBezTo>
                  <a:pt x="1015" y="1269"/>
                  <a:pt x="978" y="1231"/>
                  <a:pt x="932" y="1231"/>
                </a:cubicBezTo>
                <a:cubicBezTo>
                  <a:pt x="83" y="1231"/>
                  <a:pt x="83" y="1231"/>
                  <a:pt x="83" y="1231"/>
                </a:cubicBezTo>
                <a:close/>
                <a:moveTo>
                  <a:pt x="268" y="1592"/>
                </a:moveTo>
                <a:cubicBezTo>
                  <a:pt x="222" y="1592"/>
                  <a:pt x="185" y="1630"/>
                  <a:pt x="185" y="1675"/>
                </a:cubicBezTo>
                <a:cubicBezTo>
                  <a:pt x="185" y="1819"/>
                  <a:pt x="185" y="1819"/>
                  <a:pt x="185" y="1819"/>
                </a:cubicBezTo>
                <a:cubicBezTo>
                  <a:pt x="185" y="1864"/>
                  <a:pt x="222" y="1901"/>
                  <a:pt x="268" y="1901"/>
                </a:cubicBezTo>
                <a:cubicBezTo>
                  <a:pt x="1117" y="1901"/>
                  <a:pt x="1117" y="1901"/>
                  <a:pt x="1117" y="1901"/>
                </a:cubicBezTo>
                <a:cubicBezTo>
                  <a:pt x="1162" y="1901"/>
                  <a:pt x="1200" y="1864"/>
                  <a:pt x="1200" y="1819"/>
                </a:cubicBezTo>
                <a:cubicBezTo>
                  <a:pt x="1200" y="1675"/>
                  <a:pt x="1200" y="1675"/>
                  <a:pt x="1200" y="1675"/>
                </a:cubicBezTo>
                <a:cubicBezTo>
                  <a:pt x="1200" y="1630"/>
                  <a:pt x="1162" y="1592"/>
                  <a:pt x="1117" y="1592"/>
                </a:cubicBezTo>
                <a:lnTo>
                  <a:pt x="268" y="159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KSO_Shape">
            <a:extLst>
              <a:ext uri="{FF2B5EF4-FFF2-40B4-BE49-F238E27FC236}">
                <a16:creationId xmlns:a16="http://schemas.microsoft.com/office/drawing/2014/main" xmlns="" id="{669FB5D1-6CAC-44F5-9C66-4D893AED2A93}"/>
              </a:ext>
            </a:extLst>
          </p:cNvPr>
          <p:cNvSpPr>
            <a:spLocks/>
          </p:cNvSpPr>
          <p:nvPr/>
        </p:nvSpPr>
        <p:spPr bwMode="auto">
          <a:xfrm>
            <a:off x="4211110" y="4153835"/>
            <a:ext cx="330417" cy="229204"/>
          </a:xfrm>
          <a:custGeom>
            <a:avLst/>
            <a:gdLst>
              <a:gd name="T0" fmla="*/ 2166826 w 3073399"/>
              <a:gd name="T1" fmla="*/ 1987218 h 3009901"/>
              <a:gd name="T2" fmla="*/ 2210027 w 3073399"/>
              <a:gd name="T3" fmla="*/ 2130672 h 3009901"/>
              <a:gd name="T4" fmla="*/ 2105838 w 3073399"/>
              <a:gd name="T5" fmla="*/ 2235088 h 3009901"/>
              <a:gd name="T6" fmla="*/ 2217333 w 3073399"/>
              <a:gd name="T7" fmla="*/ 2248101 h 3009901"/>
              <a:gd name="T8" fmla="*/ 3043858 w 3073399"/>
              <a:gd name="T9" fmla="*/ 2189069 h 3009901"/>
              <a:gd name="T10" fmla="*/ 3067364 w 3073399"/>
              <a:gd name="T11" fmla="*/ 2325540 h 3009901"/>
              <a:gd name="T12" fmla="*/ 2986681 w 3073399"/>
              <a:gd name="T13" fmla="*/ 2419166 h 3009901"/>
              <a:gd name="T14" fmla="*/ 1073158 w 3073399"/>
              <a:gd name="T15" fmla="*/ 2720355 h 3009901"/>
              <a:gd name="T16" fmla="*/ 622407 w 3073399"/>
              <a:gd name="T17" fmla="*/ 1982922 h 3009901"/>
              <a:gd name="T18" fmla="*/ 593524 w 3073399"/>
              <a:gd name="T19" fmla="*/ 2101163 h 3009901"/>
              <a:gd name="T20" fmla="*/ 682077 w 3073399"/>
              <a:gd name="T21" fmla="*/ 2181579 h 3009901"/>
              <a:gd name="T22" fmla="*/ 796338 w 3073399"/>
              <a:gd name="T23" fmla="*/ 2140894 h 3009901"/>
              <a:gd name="T24" fmla="*/ 814112 w 3073399"/>
              <a:gd name="T25" fmla="*/ 2020111 h 3009901"/>
              <a:gd name="T26" fmla="*/ 717625 w 3073399"/>
              <a:gd name="T27" fmla="*/ 1948912 h 3009901"/>
              <a:gd name="T28" fmla="*/ 1746106 w 3073399"/>
              <a:gd name="T29" fmla="*/ 1195455 h 3009901"/>
              <a:gd name="T30" fmla="*/ 1690575 w 3073399"/>
              <a:gd name="T31" fmla="*/ 1270442 h 3009901"/>
              <a:gd name="T32" fmla="*/ 1789578 w 3073399"/>
              <a:gd name="T33" fmla="*/ 1411202 h 3009901"/>
              <a:gd name="T34" fmla="*/ 1748644 w 3073399"/>
              <a:gd name="T35" fmla="*/ 1427725 h 3009901"/>
              <a:gd name="T36" fmla="*/ 1655353 w 3073399"/>
              <a:gd name="T37" fmla="*/ 1411838 h 3009901"/>
              <a:gd name="T38" fmla="*/ 1855264 w 3073399"/>
              <a:gd name="T39" fmla="*/ 1493815 h 3009901"/>
              <a:gd name="T40" fmla="*/ 1893342 w 3073399"/>
              <a:gd name="T41" fmla="*/ 1417875 h 3009901"/>
              <a:gd name="T42" fmla="*/ 1804492 w 3073399"/>
              <a:gd name="T43" fmla="*/ 1289824 h 3009901"/>
              <a:gd name="T44" fmla="*/ 1850821 w 3073399"/>
              <a:gd name="T45" fmla="*/ 1265040 h 3009901"/>
              <a:gd name="T46" fmla="*/ 1937132 w 3073399"/>
              <a:gd name="T47" fmla="*/ 1279021 h 3009901"/>
              <a:gd name="T48" fmla="*/ 1996153 w 3073399"/>
              <a:gd name="T49" fmla="*/ 1165905 h 3009901"/>
              <a:gd name="T50" fmla="*/ 2009481 w 3073399"/>
              <a:gd name="T51" fmla="*/ 1399128 h 3009901"/>
              <a:gd name="T52" fmla="*/ 1870178 w 3073399"/>
              <a:gd name="T53" fmla="*/ 1586279 h 3009901"/>
              <a:gd name="T54" fmla="*/ 2244614 w 3073399"/>
              <a:gd name="T55" fmla="*/ 1785503 h 3009901"/>
              <a:gd name="T56" fmla="*/ 2319819 w 3073399"/>
              <a:gd name="T57" fmla="*/ 1729263 h 3009901"/>
              <a:gd name="T58" fmla="*/ 2426438 w 3073399"/>
              <a:gd name="T59" fmla="*/ 1356550 h 3009901"/>
              <a:gd name="T60" fmla="*/ 2403591 w 3073399"/>
              <a:gd name="T61" fmla="*/ 1267900 h 3009901"/>
              <a:gd name="T62" fmla="*/ 1379920 w 3073399"/>
              <a:gd name="T63" fmla="*/ 892963 h 3009901"/>
              <a:gd name="T64" fmla="*/ 1113054 w 3073399"/>
              <a:gd name="T65" fmla="*/ 1215790 h 3009901"/>
              <a:gd name="T66" fmla="*/ 1167633 w 3073399"/>
              <a:gd name="T67" fmla="*/ 1294273 h 3009901"/>
              <a:gd name="T68" fmla="*/ 1620448 w 3073399"/>
              <a:gd name="T69" fmla="*/ 1557682 h 3009901"/>
              <a:gd name="T70" fmla="*/ 1567138 w 3073399"/>
              <a:gd name="T71" fmla="*/ 1336533 h 3009901"/>
              <a:gd name="T72" fmla="*/ 1690258 w 3073399"/>
              <a:gd name="T73" fmla="*/ 1125551 h 3009901"/>
              <a:gd name="T74" fmla="*/ 1630284 w 3073399"/>
              <a:gd name="T75" fmla="*/ 966044 h 3009901"/>
              <a:gd name="T76" fmla="*/ 1977749 w 3073399"/>
              <a:gd name="T77" fmla="*/ 1016565 h 3009901"/>
              <a:gd name="T78" fmla="*/ 2126889 w 3073399"/>
              <a:gd name="T79" fmla="*/ 1849370 h 3009901"/>
              <a:gd name="T80" fmla="*/ 1114324 w 3073399"/>
              <a:gd name="T81" fmla="*/ 1422959 h 3009901"/>
              <a:gd name="T82" fmla="*/ 2261492 w 3073399"/>
              <a:gd name="T83" fmla="*/ 424657 h 3009901"/>
              <a:gd name="T84" fmla="*/ 2387119 w 3073399"/>
              <a:gd name="T85" fmla="*/ 478017 h 3009901"/>
              <a:gd name="T86" fmla="*/ 2378236 w 3073399"/>
              <a:gd name="T87" fmla="*/ 506603 h 3009901"/>
              <a:gd name="T88" fmla="*/ 2367450 w 3073399"/>
              <a:gd name="T89" fmla="*/ 546940 h 3009901"/>
              <a:gd name="T90" fmla="*/ 2465477 w 3073399"/>
              <a:gd name="T91" fmla="*/ 453243 h 3009901"/>
              <a:gd name="T92" fmla="*/ 2342705 w 3073399"/>
              <a:gd name="T93" fmla="*/ 411635 h 3009901"/>
              <a:gd name="T94" fmla="*/ 2369671 w 3073399"/>
              <a:gd name="T95" fmla="*/ 410999 h 3009901"/>
              <a:gd name="T96" fmla="*/ 2357616 w 3073399"/>
              <a:gd name="T97" fmla="*/ 340488 h 3009901"/>
              <a:gd name="T98" fmla="*/ 1928390 w 3073399"/>
              <a:gd name="T99" fmla="*/ 431009 h 3009901"/>
              <a:gd name="T100" fmla="*/ 2026417 w 3073399"/>
              <a:gd name="T101" fmla="*/ 723854 h 3009901"/>
              <a:gd name="T102" fmla="*/ 2325892 w 3073399"/>
              <a:gd name="T103" fmla="*/ 621581 h 3009901"/>
              <a:gd name="T104" fmla="*/ 2220251 w 3073399"/>
              <a:gd name="T105" fmla="*/ 500886 h 3009901"/>
              <a:gd name="T106" fmla="*/ 2218982 w 3073399"/>
              <a:gd name="T107" fmla="*/ 333500 h 3009901"/>
              <a:gd name="T108" fmla="*/ 2343340 w 3073399"/>
              <a:gd name="T109" fmla="*/ 248696 h 3009901"/>
              <a:gd name="T110" fmla="*/ 2472774 w 3073399"/>
              <a:gd name="T111" fmla="*/ 328101 h 3009901"/>
              <a:gd name="T112" fmla="*/ 2524801 w 3073399"/>
              <a:gd name="T113" fmla="*/ 488181 h 3009901"/>
              <a:gd name="T114" fmla="*/ 2639008 w 3073399"/>
              <a:gd name="T115" fmla="*/ 537094 h 3009901"/>
              <a:gd name="T116" fmla="*/ 2841724 w 3073399"/>
              <a:gd name="T117" fmla="*/ 369391 h 3009901"/>
              <a:gd name="T118" fmla="*/ 2931186 w 3073399"/>
              <a:gd name="T119" fmla="*/ 467218 h 3009901"/>
              <a:gd name="T120" fmla="*/ 2221520 w 3073399"/>
              <a:gd name="T121" fmla="*/ 758157 h 3009901"/>
              <a:gd name="T122" fmla="*/ 2156168 w 3073399"/>
              <a:gd name="T123" fmla="*/ 242661 h 3009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73399" h="3009901">
                <a:moveTo>
                  <a:pt x="1055687" y="1949450"/>
                </a:moveTo>
                <a:lnTo>
                  <a:pt x="1078240" y="1949450"/>
                </a:lnTo>
                <a:lnTo>
                  <a:pt x="1078927" y="1949450"/>
                </a:lnTo>
                <a:lnTo>
                  <a:pt x="1086499" y="1949450"/>
                </a:lnTo>
                <a:lnTo>
                  <a:pt x="1351101" y="1949450"/>
                </a:lnTo>
                <a:lnTo>
                  <a:pt x="1804388" y="1949450"/>
                </a:lnTo>
                <a:lnTo>
                  <a:pt x="2069625" y="1949450"/>
                </a:lnTo>
                <a:lnTo>
                  <a:pt x="2076931" y="1949450"/>
                </a:lnTo>
                <a:lnTo>
                  <a:pt x="2084237" y="1950085"/>
                </a:lnTo>
                <a:lnTo>
                  <a:pt x="2091543" y="1951355"/>
                </a:lnTo>
                <a:lnTo>
                  <a:pt x="2098532" y="1952307"/>
                </a:lnTo>
                <a:lnTo>
                  <a:pt x="2105838" y="1953894"/>
                </a:lnTo>
                <a:lnTo>
                  <a:pt x="2112508" y="1956115"/>
                </a:lnTo>
                <a:lnTo>
                  <a:pt x="2119496" y="1958337"/>
                </a:lnTo>
                <a:lnTo>
                  <a:pt x="2126167" y="1960876"/>
                </a:lnTo>
                <a:lnTo>
                  <a:pt x="2132202" y="1963732"/>
                </a:lnTo>
                <a:lnTo>
                  <a:pt x="2138555" y="1966906"/>
                </a:lnTo>
                <a:lnTo>
                  <a:pt x="2144591" y="1970397"/>
                </a:lnTo>
                <a:lnTo>
                  <a:pt x="2150626" y="1974206"/>
                </a:lnTo>
                <a:lnTo>
                  <a:pt x="2156344" y="1978331"/>
                </a:lnTo>
                <a:lnTo>
                  <a:pt x="2161744" y="1982775"/>
                </a:lnTo>
                <a:lnTo>
                  <a:pt x="2166826" y="1987218"/>
                </a:lnTo>
                <a:lnTo>
                  <a:pt x="2172226" y="1991979"/>
                </a:lnTo>
                <a:lnTo>
                  <a:pt x="2176991" y="1997057"/>
                </a:lnTo>
                <a:lnTo>
                  <a:pt x="2181438" y="2002135"/>
                </a:lnTo>
                <a:lnTo>
                  <a:pt x="2185568" y="2007847"/>
                </a:lnTo>
                <a:lnTo>
                  <a:pt x="2190015" y="2013243"/>
                </a:lnTo>
                <a:lnTo>
                  <a:pt x="2193826" y="2019273"/>
                </a:lnTo>
                <a:lnTo>
                  <a:pt x="2197321" y="2025620"/>
                </a:lnTo>
                <a:lnTo>
                  <a:pt x="2200497" y="2031651"/>
                </a:lnTo>
                <a:lnTo>
                  <a:pt x="2203038" y="2037998"/>
                </a:lnTo>
                <a:lnTo>
                  <a:pt x="2205897" y="2044663"/>
                </a:lnTo>
                <a:lnTo>
                  <a:pt x="2208121" y="2051328"/>
                </a:lnTo>
                <a:lnTo>
                  <a:pt x="2210027" y="2058310"/>
                </a:lnTo>
                <a:lnTo>
                  <a:pt x="2211615" y="2065292"/>
                </a:lnTo>
                <a:lnTo>
                  <a:pt x="2212886" y="2072592"/>
                </a:lnTo>
                <a:lnTo>
                  <a:pt x="2213838" y="2079892"/>
                </a:lnTo>
                <a:lnTo>
                  <a:pt x="2214474" y="2087191"/>
                </a:lnTo>
                <a:lnTo>
                  <a:pt x="2214791" y="2094491"/>
                </a:lnTo>
                <a:lnTo>
                  <a:pt x="2214474" y="2102108"/>
                </a:lnTo>
                <a:lnTo>
                  <a:pt x="2213838" y="2109408"/>
                </a:lnTo>
                <a:lnTo>
                  <a:pt x="2212886" y="2116707"/>
                </a:lnTo>
                <a:lnTo>
                  <a:pt x="2211615" y="2123689"/>
                </a:lnTo>
                <a:lnTo>
                  <a:pt x="2210027" y="2130672"/>
                </a:lnTo>
                <a:lnTo>
                  <a:pt x="2208121" y="2137654"/>
                </a:lnTo>
                <a:lnTo>
                  <a:pt x="2205897" y="2144319"/>
                </a:lnTo>
                <a:lnTo>
                  <a:pt x="2203038" y="2150984"/>
                </a:lnTo>
                <a:lnTo>
                  <a:pt x="2200497" y="2157649"/>
                </a:lnTo>
                <a:lnTo>
                  <a:pt x="2197321" y="2163996"/>
                </a:lnTo>
                <a:lnTo>
                  <a:pt x="2193826" y="2169709"/>
                </a:lnTo>
                <a:lnTo>
                  <a:pt x="2190015" y="2175739"/>
                </a:lnTo>
                <a:lnTo>
                  <a:pt x="2185568" y="2181452"/>
                </a:lnTo>
                <a:lnTo>
                  <a:pt x="2181438" y="2186847"/>
                </a:lnTo>
                <a:lnTo>
                  <a:pt x="2176991" y="2192243"/>
                </a:lnTo>
                <a:lnTo>
                  <a:pt x="2172226" y="2197003"/>
                </a:lnTo>
                <a:lnTo>
                  <a:pt x="2166826" y="2201764"/>
                </a:lnTo>
                <a:lnTo>
                  <a:pt x="2161744" y="2206524"/>
                </a:lnTo>
                <a:lnTo>
                  <a:pt x="2156344" y="2210968"/>
                </a:lnTo>
                <a:lnTo>
                  <a:pt x="2150626" y="2214776"/>
                </a:lnTo>
                <a:lnTo>
                  <a:pt x="2144591" y="2218585"/>
                </a:lnTo>
                <a:lnTo>
                  <a:pt x="2138555" y="2222076"/>
                </a:lnTo>
                <a:lnTo>
                  <a:pt x="2132202" y="2225250"/>
                </a:lnTo>
                <a:lnTo>
                  <a:pt x="2126167" y="2228423"/>
                </a:lnTo>
                <a:lnTo>
                  <a:pt x="2119496" y="2230645"/>
                </a:lnTo>
                <a:lnTo>
                  <a:pt x="2112508" y="2233184"/>
                </a:lnTo>
                <a:lnTo>
                  <a:pt x="2105838" y="2235088"/>
                </a:lnTo>
                <a:lnTo>
                  <a:pt x="2098532" y="2236675"/>
                </a:lnTo>
                <a:lnTo>
                  <a:pt x="2091543" y="2238262"/>
                </a:lnTo>
                <a:lnTo>
                  <a:pt x="2084237" y="2238897"/>
                </a:lnTo>
                <a:lnTo>
                  <a:pt x="2076931" y="2239531"/>
                </a:lnTo>
                <a:lnTo>
                  <a:pt x="2069625" y="2239531"/>
                </a:lnTo>
                <a:lnTo>
                  <a:pt x="1804388" y="2239531"/>
                </a:lnTo>
                <a:lnTo>
                  <a:pt x="1584256" y="2239531"/>
                </a:lnTo>
                <a:lnTo>
                  <a:pt x="1584256" y="2308085"/>
                </a:lnTo>
                <a:lnTo>
                  <a:pt x="2069625" y="2308085"/>
                </a:lnTo>
                <a:lnTo>
                  <a:pt x="2082331" y="2307767"/>
                </a:lnTo>
                <a:lnTo>
                  <a:pt x="2095355" y="2306815"/>
                </a:lnTo>
                <a:lnTo>
                  <a:pt x="2108379" y="2304593"/>
                </a:lnTo>
                <a:lnTo>
                  <a:pt x="2120767" y="2302054"/>
                </a:lnTo>
                <a:lnTo>
                  <a:pt x="2133155" y="2298563"/>
                </a:lnTo>
                <a:lnTo>
                  <a:pt x="2144908" y="2294437"/>
                </a:lnTo>
                <a:lnTo>
                  <a:pt x="2156344" y="2289677"/>
                </a:lnTo>
                <a:lnTo>
                  <a:pt x="2167462" y="2284281"/>
                </a:lnTo>
                <a:lnTo>
                  <a:pt x="2178262" y="2278251"/>
                </a:lnTo>
                <a:lnTo>
                  <a:pt x="2188744" y="2271586"/>
                </a:lnTo>
                <a:lnTo>
                  <a:pt x="2198909" y="2264287"/>
                </a:lnTo>
                <a:lnTo>
                  <a:pt x="2208438" y="2256670"/>
                </a:lnTo>
                <a:lnTo>
                  <a:pt x="2217333" y="2248101"/>
                </a:lnTo>
                <a:lnTo>
                  <a:pt x="2226227" y="2239531"/>
                </a:lnTo>
                <a:lnTo>
                  <a:pt x="2234168" y="2230010"/>
                </a:lnTo>
                <a:lnTo>
                  <a:pt x="2241792" y="2220489"/>
                </a:lnTo>
                <a:lnTo>
                  <a:pt x="2946339" y="2149079"/>
                </a:lnTo>
                <a:lnTo>
                  <a:pt x="2952057" y="2148445"/>
                </a:lnTo>
                <a:lnTo>
                  <a:pt x="2958410" y="2148445"/>
                </a:lnTo>
                <a:lnTo>
                  <a:pt x="2964445" y="2148762"/>
                </a:lnTo>
                <a:lnTo>
                  <a:pt x="2970480" y="2149079"/>
                </a:lnTo>
                <a:lnTo>
                  <a:pt x="2976198" y="2150349"/>
                </a:lnTo>
                <a:lnTo>
                  <a:pt x="2982234" y="2151301"/>
                </a:lnTo>
                <a:lnTo>
                  <a:pt x="2988269" y="2152571"/>
                </a:lnTo>
                <a:lnTo>
                  <a:pt x="2993669" y="2154792"/>
                </a:lnTo>
                <a:lnTo>
                  <a:pt x="2999704" y="2157014"/>
                </a:lnTo>
                <a:lnTo>
                  <a:pt x="3004787" y="2159235"/>
                </a:lnTo>
                <a:lnTo>
                  <a:pt x="3010504" y="2161774"/>
                </a:lnTo>
                <a:lnTo>
                  <a:pt x="3015587" y="2164948"/>
                </a:lnTo>
                <a:lnTo>
                  <a:pt x="3020987" y="2168439"/>
                </a:lnTo>
                <a:lnTo>
                  <a:pt x="3025752" y="2171930"/>
                </a:lnTo>
                <a:lnTo>
                  <a:pt x="3030834" y="2175739"/>
                </a:lnTo>
                <a:lnTo>
                  <a:pt x="3035281" y="2179865"/>
                </a:lnTo>
                <a:lnTo>
                  <a:pt x="3039728" y="2184308"/>
                </a:lnTo>
                <a:lnTo>
                  <a:pt x="3043858" y="2189069"/>
                </a:lnTo>
                <a:lnTo>
                  <a:pt x="3047669" y="2193829"/>
                </a:lnTo>
                <a:lnTo>
                  <a:pt x="3051164" y="2199225"/>
                </a:lnTo>
                <a:lnTo>
                  <a:pt x="3054658" y="2204303"/>
                </a:lnTo>
                <a:lnTo>
                  <a:pt x="3057834" y="2209381"/>
                </a:lnTo>
                <a:lnTo>
                  <a:pt x="3060693" y="2215094"/>
                </a:lnTo>
                <a:lnTo>
                  <a:pt x="3063234" y="2220806"/>
                </a:lnTo>
                <a:lnTo>
                  <a:pt x="3065458" y="2226519"/>
                </a:lnTo>
                <a:lnTo>
                  <a:pt x="3067681" y="2232549"/>
                </a:lnTo>
                <a:lnTo>
                  <a:pt x="3069270" y="2238897"/>
                </a:lnTo>
                <a:lnTo>
                  <a:pt x="3070858" y="2244609"/>
                </a:lnTo>
                <a:lnTo>
                  <a:pt x="3071811" y="2250957"/>
                </a:lnTo>
                <a:lnTo>
                  <a:pt x="3072446" y="2257305"/>
                </a:lnTo>
                <a:lnTo>
                  <a:pt x="3072764" y="2263652"/>
                </a:lnTo>
                <a:lnTo>
                  <a:pt x="3073399" y="2270317"/>
                </a:lnTo>
                <a:lnTo>
                  <a:pt x="3073399" y="2283647"/>
                </a:lnTo>
                <a:lnTo>
                  <a:pt x="3073399" y="2289994"/>
                </a:lnTo>
                <a:lnTo>
                  <a:pt x="3072764" y="2296342"/>
                </a:lnTo>
                <a:lnTo>
                  <a:pt x="3072128" y="2302372"/>
                </a:lnTo>
                <a:lnTo>
                  <a:pt x="3071176" y="2308085"/>
                </a:lnTo>
                <a:lnTo>
                  <a:pt x="3070222" y="2314115"/>
                </a:lnTo>
                <a:lnTo>
                  <a:pt x="3068952" y="2320145"/>
                </a:lnTo>
                <a:lnTo>
                  <a:pt x="3067364" y="2325540"/>
                </a:lnTo>
                <a:lnTo>
                  <a:pt x="3065458" y="2331570"/>
                </a:lnTo>
                <a:lnTo>
                  <a:pt x="3063870" y="2336966"/>
                </a:lnTo>
                <a:lnTo>
                  <a:pt x="3061646" y="2342361"/>
                </a:lnTo>
                <a:lnTo>
                  <a:pt x="3059422" y="2347757"/>
                </a:lnTo>
                <a:lnTo>
                  <a:pt x="3056564" y="2353152"/>
                </a:lnTo>
                <a:lnTo>
                  <a:pt x="3054022" y="2357913"/>
                </a:lnTo>
                <a:lnTo>
                  <a:pt x="3050846" y="2363308"/>
                </a:lnTo>
                <a:lnTo>
                  <a:pt x="3047669" y="2368069"/>
                </a:lnTo>
                <a:lnTo>
                  <a:pt x="3044493" y="2372512"/>
                </a:lnTo>
                <a:lnTo>
                  <a:pt x="3040999" y="2377272"/>
                </a:lnTo>
                <a:lnTo>
                  <a:pt x="3037187" y="2381716"/>
                </a:lnTo>
                <a:lnTo>
                  <a:pt x="3033375" y="2385842"/>
                </a:lnTo>
                <a:lnTo>
                  <a:pt x="3029563" y="2389967"/>
                </a:lnTo>
                <a:lnTo>
                  <a:pt x="3025434" y="2394411"/>
                </a:lnTo>
                <a:lnTo>
                  <a:pt x="3020987" y="2397902"/>
                </a:lnTo>
                <a:lnTo>
                  <a:pt x="3016857" y="2401710"/>
                </a:lnTo>
                <a:lnTo>
                  <a:pt x="3011775" y="2405202"/>
                </a:lnTo>
                <a:lnTo>
                  <a:pt x="3007328" y="2408058"/>
                </a:lnTo>
                <a:lnTo>
                  <a:pt x="3002563" y="2410914"/>
                </a:lnTo>
                <a:lnTo>
                  <a:pt x="2997163" y="2414088"/>
                </a:lnTo>
                <a:lnTo>
                  <a:pt x="2992398" y="2416627"/>
                </a:lnTo>
                <a:lnTo>
                  <a:pt x="2986681" y="2419166"/>
                </a:lnTo>
                <a:lnTo>
                  <a:pt x="2981598" y="2421070"/>
                </a:lnTo>
                <a:lnTo>
                  <a:pt x="2975880" y="2423292"/>
                </a:lnTo>
                <a:lnTo>
                  <a:pt x="2970480" y="2424879"/>
                </a:lnTo>
                <a:lnTo>
                  <a:pt x="1949871" y="2711469"/>
                </a:lnTo>
                <a:lnTo>
                  <a:pt x="1922236" y="2718769"/>
                </a:lnTo>
                <a:lnTo>
                  <a:pt x="1894600" y="2725433"/>
                </a:lnTo>
                <a:lnTo>
                  <a:pt x="1867282" y="2731781"/>
                </a:lnTo>
                <a:lnTo>
                  <a:pt x="1839329" y="2737176"/>
                </a:lnTo>
                <a:lnTo>
                  <a:pt x="1811376" y="2742254"/>
                </a:lnTo>
                <a:lnTo>
                  <a:pt x="1783423" y="2746380"/>
                </a:lnTo>
                <a:lnTo>
                  <a:pt x="1755470" y="2750189"/>
                </a:lnTo>
                <a:lnTo>
                  <a:pt x="1727199" y="2753362"/>
                </a:lnTo>
                <a:lnTo>
                  <a:pt x="1698928" y="2755584"/>
                </a:lnTo>
                <a:lnTo>
                  <a:pt x="1670975" y="2757488"/>
                </a:lnTo>
                <a:lnTo>
                  <a:pt x="1643022" y="2758440"/>
                </a:lnTo>
                <a:lnTo>
                  <a:pt x="1614751" y="2759075"/>
                </a:lnTo>
                <a:lnTo>
                  <a:pt x="1586480" y="2758758"/>
                </a:lnTo>
                <a:lnTo>
                  <a:pt x="1558209" y="2758123"/>
                </a:lnTo>
                <a:lnTo>
                  <a:pt x="1529621" y="2757171"/>
                </a:lnTo>
                <a:lnTo>
                  <a:pt x="1501350" y="2754949"/>
                </a:lnTo>
                <a:lnTo>
                  <a:pt x="1079193" y="2720990"/>
                </a:lnTo>
                <a:lnTo>
                  <a:pt x="1073158" y="2720355"/>
                </a:lnTo>
                <a:lnTo>
                  <a:pt x="1067122" y="2719403"/>
                </a:lnTo>
                <a:lnTo>
                  <a:pt x="1061405" y="2718451"/>
                </a:lnTo>
                <a:lnTo>
                  <a:pt x="1055687" y="2717182"/>
                </a:lnTo>
                <a:lnTo>
                  <a:pt x="1055687" y="1952625"/>
                </a:lnTo>
                <a:lnTo>
                  <a:pt x="1055687" y="1952624"/>
                </a:lnTo>
                <a:lnTo>
                  <a:pt x="1055687" y="1949450"/>
                </a:lnTo>
                <a:close/>
                <a:moveTo>
                  <a:pt x="699851" y="1948276"/>
                </a:moveTo>
                <a:lnTo>
                  <a:pt x="693503" y="1948912"/>
                </a:lnTo>
                <a:lnTo>
                  <a:pt x="687790" y="1949865"/>
                </a:lnTo>
                <a:lnTo>
                  <a:pt x="682077" y="1950819"/>
                </a:lnTo>
                <a:lnTo>
                  <a:pt x="676364" y="1951772"/>
                </a:lnTo>
                <a:lnTo>
                  <a:pt x="670651" y="1953680"/>
                </a:lnTo>
                <a:lnTo>
                  <a:pt x="665255" y="1955269"/>
                </a:lnTo>
                <a:lnTo>
                  <a:pt x="659860" y="1957494"/>
                </a:lnTo>
                <a:lnTo>
                  <a:pt x="654781" y="1959719"/>
                </a:lnTo>
                <a:lnTo>
                  <a:pt x="649386" y="1962579"/>
                </a:lnTo>
                <a:lnTo>
                  <a:pt x="644625" y="1965440"/>
                </a:lnTo>
                <a:lnTo>
                  <a:pt x="639864" y="1968619"/>
                </a:lnTo>
                <a:lnTo>
                  <a:pt x="635103" y="1971797"/>
                </a:lnTo>
                <a:lnTo>
                  <a:pt x="630659" y="1975294"/>
                </a:lnTo>
                <a:lnTo>
                  <a:pt x="626533" y="1979108"/>
                </a:lnTo>
                <a:lnTo>
                  <a:pt x="622407" y="1982922"/>
                </a:lnTo>
                <a:lnTo>
                  <a:pt x="618599" y="1986736"/>
                </a:lnTo>
                <a:lnTo>
                  <a:pt x="615107" y="1991186"/>
                </a:lnTo>
                <a:lnTo>
                  <a:pt x="611616" y="1995318"/>
                </a:lnTo>
                <a:lnTo>
                  <a:pt x="608125" y="2000404"/>
                </a:lnTo>
                <a:lnTo>
                  <a:pt x="604951" y="2004854"/>
                </a:lnTo>
                <a:lnTo>
                  <a:pt x="602094" y="2010257"/>
                </a:lnTo>
                <a:lnTo>
                  <a:pt x="599555" y="2015025"/>
                </a:lnTo>
                <a:lnTo>
                  <a:pt x="597333" y="2020111"/>
                </a:lnTo>
                <a:lnTo>
                  <a:pt x="595112" y="2025514"/>
                </a:lnTo>
                <a:lnTo>
                  <a:pt x="593524" y="2030918"/>
                </a:lnTo>
                <a:lnTo>
                  <a:pt x="591620" y="2036639"/>
                </a:lnTo>
                <a:lnTo>
                  <a:pt x="590351" y="2042360"/>
                </a:lnTo>
                <a:lnTo>
                  <a:pt x="589081" y="2048082"/>
                </a:lnTo>
                <a:lnTo>
                  <a:pt x="588446" y="2054121"/>
                </a:lnTo>
                <a:lnTo>
                  <a:pt x="588129" y="2060160"/>
                </a:lnTo>
                <a:lnTo>
                  <a:pt x="587811" y="2065881"/>
                </a:lnTo>
                <a:lnTo>
                  <a:pt x="588129" y="2072238"/>
                </a:lnTo>
                <a:lnTo>
                  <a:pt x="588446" y="2078277"/>
                </a:lnTo>
                <a:lnTo>
                  <a:pt x="589081" y="2083999"/>
                </a:lnTo>
                <a:lnTo>
                  <a:pt x="590351" y="2089720"/>
                </a:lnTo>
                <a:lnTo>
                  <a:pt x="591620" y="2095759"/>
                </a:lnTo>
                <a:lnTo>
                  <a:pt x="593524" y="2101163"/>
                </a:lnTo>
                <a:lnTo>
                  <a:pt x="595112" y="2106566"/>
                </a:lnTo>
                <a:lnTo>
                  <a:pt x="597333" y="2111970"/>
                </a:lnTo>
                <a:lnTo>
                  <a:pt x="599555" y="2117373"/>
                </a:lnTo>
                <a:lnTo>
                  <a:pt x="602094" y="2122141"/>
                </a:lnTo>
                <a:lnTo>
                  <a:pt x="604951" y="2127227"/>
                </a:lnTo>
                <a:lnTo>
                  <a:pt x="608125" y="2131994"/>
                </a:lnTo>
                <a:lnTo>
                  <a:pt x="611616" y="2136444"/>
                </a:lnTo>
                <a:lnTo>
                  <a:pt x="615107" y="2140894"/>
                </a:lnTo>
                <a:lnTo>
                  <a:pt x="618599" y="2145344"/>
                </a:lnTo>
                <a:lnTo>
                  <a:pt x="622407" y="2149476"/>
                </a:lnTo>
                <a:lnTo>
                  <a:pt x="626533" y="2153291"/>
                </a:lnTo>
                <a:lnTo>
                  <a:pt x="630659" y="2157105"/>
                </a:lnTo>
                <a:lnTo>
                  <a:pt x="635103" y="2160601"/>
                </a:lnTo>
                <a:lnTo>
                  <a:pt x="639864" y="2163780"/>
                </a:lnTo>
                <a:lnTo>
                  <a:pt x="644625" y="2166958"/>
                </a:lnTo>
                <a:lnTo>
                  <a:pt x="649386" y="2169501"/>
                </a:lnTo>
                <a:lnTo>
                  <a:pt x="654781" y="2172362"/>
                </a:lnTo>
                <a:lnTo>
                  <a:pt x="659860" y="2174587"/>
                </a:lnTo>
                <a:lnTo>
                  <a:pt x="665255" y="2176494"/>
                </a:lnTo>
                <a:lnTo>
                  <a:pt x="670651" y="2178719"/>
                </a:lnTo>
                <a:lnTo>
                  <a:pt x="676364" y="2179990"/>
                </a:lnTo>
                <a:lnTo>
                  <a:pt x="682077" y="2181579"/>
                </a:lnTo>
                <a:lnTo>
                  <a:pt x="687790" y="2182533"/>
                </a:lnTo>
                <a:lnTo>
                  <a:pt x="693503" y="2183169"/>
                </a:lnTo>
                <a:lnTo>
                  <a:pt x="699851" y="2183486"/>
                </a:lnTo>
                <a:lnTo>
                  <a:pt x="705564" y="2184122"/>
                </a:lnTo>
                <a:lnTo>
                  <a:pt x="711595" y="2183486"/>
                </a:lnTo>
                <a:lnTo>
                  <a:pt x="717625" y="2183169"/>
                </a:lnTo>
                <a:lnTo>
                  <a:pt x="723338" y="2182533"/>
                </a:lnTo>
                <a:lnTo>
                  <a:pt x="729369" y="2181579"/>
                </a:lnTo>
                <a:lnTo>
                  <a:pt x="735082" y="2179990"/>
                </a:lnTo>
                <a:lnTo>
                  <a:pt x="740477" y="2178719"/>
                </a:lnTo>
                <a:lnTo>
                  <a:pt x="746190" y="2176494"/>
                </a:lnTo>
                <a:lnTo>
                  <a:pt x="751269" y="2174587"/>
                </a:lnTo>
                <a:lnTo>
                  <a:pt x="756664" y="2172362"/>
                </a:lnTo>
                <a:lnTo>
                  <a:pt x="761743" y="2169501"/>
                </a:lnTo>
                <a:lnTo>
                  <a:pt x="766821" y="2166958"/>
                </a:lnTo>
                <a:lnTo>
                  <a:pt x="771582" y="2163780"/>
                </a:lnTo>
                <a:lnTo>
                  <a:pt x="776025" y="2160601"/>
                </a:lnTo>
                <a:lnTo>
                  <a:pt x="780469" y="2157105"/>
                </a:lnTo>
                <a:lnTo>
                  <a:pt x="784912" y="2153291"/>
                </a:lnTo>
                <a:lnTo>
                  <a:pt x="789038" y="2149476"/>
                </a:lnTo>
                <a:lnTo>
                  <a:pt x="792847" y="2145344"/>
                </a:lnTo>
                <a:lnTo>
                  <a:pt x="796338" y="2140894"/>
                </a:lnTo>
                <a:lnTo>
                  <a:pt x="799830" y="2136444"/>
                </a:lnTo>
                <a:lnTo>
                  <a:pt x="803321" y="2131994"/>
                </a:lnTo>
                <a:lnTo>
                  <a:pt x="806495" y="2127227"/>
                </a:lnTo>
                <a:lnTo>
                  <a:pt x="809352" y="2122141"/>
                </a:lnTo>
                <a:lnTo>
                  <a:pt x="811573" y="2117373"/>
                </a:lnTo>
                <a:lnTo>
                  <a:pt x="814112" y="2111970"/>
                </a:lnTo>
                <a:lnTo>
                  <a:pt x="816017" y="2106566"/>
                </a:lnTo>
                <a:lnTo>
                  <a:pt x="817921" y="2101163"/>
                </a:lnTo>
                <a:lnTo>
                  <a:pt x="819508" y="2095759"/>
                </a:lnTo>
                <a:lnTo>
                  <a:pt x="821095" y="2089720"/>
                </a:lnTo>
                <a:lnTo>
                  <a:pt x="822047" y="2083999"/>
                </a:lnTo>
                <a:lnTo>
                  <a:pt x="822682" y="2078277"/>
                </a:lnTo>
                <a:lnTo>
                  <a:pt x="823000" y="2072238"/>
                </a:lnTo>
                <a:lnTo>
                  <a:pt x="823000" y="2065881"/>
                </a:lnTo>
                <a:lnTo>
                  <a:pt x="823000" y="2060160"/>
                </a:lnTo>
                <a:lnTo>
                  <a:pt x="822682" y="2054121"/>
                </a:lnTo>
                <a:lnTo>
                  <a:pt x="822047" y="2048082"/>
                </a:lnTo>
                <a:lnTo>
                  <a:pt x="821095" y="2042360"/>
                </a:lnTo>
                <a:lnTo>
                  <a:pt x="819508" y="2036639"/>
                </a:lnTo>
                <a:lnTo>
                  <a:pt x="817921" y="2030918"/>
                </a:lnTo>
                <a:lnTo>
                  <a:pt x="816017" y="2025514"/>
                </a:lnTo>
                <a:lnTo>
                  <a:pt x="814112" y="2020111"/>
                </a:lnTo>
                <a:lnTo>
                  <a:pt x="811573" y="2015025"/>
                </a:lnTo>
                <a:lnTo>
                  <a:pt x="809352" y="2010257"/>
                </a:lnTo>
                <a:lnTo>
                  <a:pt x="806495" y="2004854"/>
                </a:lnTo>
                <a:lnTo>
                  <a:pt x="803321" y="2000404"/>
                </a:lnTo>
                <a:lnTo>
                  <a:pt x="799830" y="1995318"/>
                </a:lnTo>
                <a:lnTo>
                  <a:pt x="796338" y="1991186"/>
                </a:lnTo>
                <a:lnTo>
                  <a:pt x="792847" y="1986736"/>
                </a:lnTo>
                <a:lnTo>
                  <a:pt x="789038" y="1982922"/>
                </a:lnTo>
                <a:lnTo>
                  <a:pt x="784912" y="1979108"/>
                </a:lnTo>
                <a:lnTo>
                  <a:pt x="780469" y="1975294"/>
                </a:lnTo>
                <a:lnTo>
                  <a:pt x="776025" y="1971797"/>
                </a:lnTo>
                <a:lnTo>
                  <a:pt x="771582" y="1968619"/>
                </a:lnTo>
                <a:lnTo>
                  <a:pt x="766821" y="1965440"/>
                </a:lnTo>
                <a:lnTo>
                  <a:pt x="761743" y="1962579"/>
                </a:lnTo>
                <a:lnTo>
                  <a:pt x="756664" y="1959719"/>
                </a:lnTo>
                <a:lnTo>
                  <a:pt x="751269" y="1957494"/>
                </a:lnTo>
                <a:lnTo>
                  <a:pt x="746190" y="1955269"/>
                </a:lnTo>
                <a:lnTo>
                  <a:pt x="740477" y="1953680"/>
                </a:lnTo>
                <a:lnTo>
                  <a:pt x="735082" y="1951772"/>
                </a:lnTo>
                <a:lnTo>
                  <a:pt x="729369" y="1950819"/>
                </a:lnTo>
                <a:lnTo>
                  <a:pt x="723338" y="1949865"/>
                </a:lnTo>
                <a:lnTo>
                  <a:pt x="717625" y="1948912"/>
                </a:lnTo>
                <a:lnTo>
                  <a:pt x="711595" y="1948276"/>
                </a:lnTo>
                <a:lnTo>
                  <a:pt x="705564" y="1948276"/>
                </a:lnTo>
                <a:lnTo>
                  <a:pt x="699851" y="1948276"/>
                </a:lnTo>
                <a:close/>
                <a:moveTo>
                  <a:pt x="0" y="1862138"/>
                </a:moveTo>
                <a:lnTo>
                  <a:pt x="941387" y="1862138"/>
                </a:lnTo>
                <a:lnTo>
                  <a:pt x="941387" y="2093534"/>
                </a:lnTo>
                <a:lnTo>
                  <a:pt x="941387" y="2574126"/>
                </a:lnTo>
                <a:lnTo>
                  <a:pt x="941387" y="3009901"/>
                </a:lnTo>
                <a:lnTo>
                  <a:pt x="0" y="3009901"/>
                </a:lnTo>
                <a:lnTo>
                  <a:pt x="0" y="1862138"/>
                </a:lnTo>
                <a:close/>
                <a:moveTo>
                  <a:pt x="1839398" y="1177026"/>
                </a:moveTo>
                <a:lnTo>
                  <a:pt x="1829243" y="1201810"/>
                </a:lnTo>
                <a:lnTo>
                  <a:pt x="1816551" y="1198314"/>
                </a:lnTo>
                <a:lnTo>
                  <a:pt x="1805127" y="1195455"/>
                </a:lnTo>
                <a:lnTo>
                  <a:pt x="1793704" y="1193230"/>
                </a:lnTo>
                <a:lnTo>
                  <a:pt x="1783232" y="1192277"/>
                </a:lnTo>
                <a:lnTo>
                  <a:pt x="1773078" y="1191959"/>
                </a:lnTo>
                <a:lnTo>
                  <a:pt x="1763241" y="1192277"/>
                </a:lnTo>
                <a:lnTo>
                  <a:pt x="1758799" y="1192595"/>
                </a:lnTo>
                <a:lnTo>
                  <a:pt x="1754356" y="1193230"/>
                </a:lnTo>
                <a:lnTo>
                  <a:pt x="1750231" y="1194501"/>
                </a:lnTo>
                <a:lnTo>
                  <a:pt x="1746106" y="1195455"/>
                </a:lnTo>
                <a:lnTo>
                  <a:pt x="1741981" y="1196726"/>
                </a:lnTo>
                <a:lnTo>
                  <a:pt x="1737856" y="1198314"/>
                </a:lnTo>
                <a:lnTo>
                  <a:pt x="1734365" y="1199903"/>
                </a:lnTo>
                <a:lnTo>
                  <a:pt x="1730557" y="1201810"/>
                </a:lnTo>
                <a:lnTo>
                  <a:pt x="1727067" y="1203716"/>
                </a:lnTo>
                <a:lnTo>
                  <a:pt x="1723576" y="1205940"/>
                </a:lnTo>
                <a:lnTo>
                  <a:pt x="1720403" y="1208482"/>
                </a:lnTo>
                <a:lnTo>
                  <a:pt x="1717230" y="1211024"/>
                </a:lnTo>
                <a:lnTo>
                  <a:pt x="1714691" y="1213884"/>
                </a:lnTo>
                <a:lnTo>
                  <a:pt x="1711835" y="1217061"/>
                </a:lnTo>
                <a:lnTo>
                  <a:pt x="1708980" y="1220239"/>
                </a:lnTo>
                <a:lnTo>
                  <a:pt x="1706441" y="1223734"/>
                </a:lnTo>
                <a:lnTo>
                  <a:pt x="1704220" y="1227547"/>
                </a:lnTo>
                <a:lnTo>
                  <a:pt x="1701998" y="1231360"/>
                </a:lnTo>
                <a:lnTo>
                  <a:pt x="1700095" y="1235173"/>
                </a:lnTo>
                <a:lnTo>
                  <a:pt x="1697873" y="1239303"/>
                </a:lnTo>
                <a:lnTo>
                  <a:pt x="1695652" y="1245023"/>
                </a:lnTo>
                <a:lnTo>
                  <a:pt x="1694066" y="1250106"/>
                </a:lnTo>
                <a:lnTo>
                  <a:pt x="1692162" y="1255508"/>
                </a:lnTo>
                <a:lnTo>
                  <a:pt x="1691210" y="1260592"/>
                </a:lnTo>
                <a:lnTo>
                  <a:pt x="1690575" y="1265676"/>
                </a:lnTo>
                <a:lnTo>
                  <a:pt x="1690575" y="1270442"/>
                </a:lnTo>
                <a:lnTo>
                  <a:pt x="1690575" y="1275526"/>
                </a:lnTo>
                <a:lnTo>
                  <a:pt x="1690892" y="1279974"/>
                </a:lnTo>
                <a:lnTo>
                  <a:pt x="1691844" y="1284423"/>
                </a:lnTo>
                <a:lnTo>
                  <a:pt x="1693114" y="1288871"/>
                </a:lnTo>
                <a:lnTo>
                  <a:pt x="1694066" y="1293320"/>
                </a:lnTo>
                <a:lnTo>
                  <a:pt x="1695335" y="1297450"/>
                </a:lnTo>
                <a:lnTo>
                  <a:pt x="1697239" y="1301263"/>
                </a:lnTo>
                <a:lnTo>
                  <a:pt x="1699143" y="1305076"/>
                </a:lnTo>
                <a:lnTo>
                  <a:pt x="1701364" y="1308889"/>
                </a:lnTo>
                <a:lnTo>
                  <a:pt x="1703902" y="1312384"/>
                </a:lnTo>
                <a:lnTo>
                  <a:pt x="1709931" y="1320328"/>
                </a:lnTo>
                <a:lnTo>
                  <a:pt x="1718816" y="1330495"/>
                </a:lnTo>
                <a:lnTo>
                  <a:pt x="1729923" y="1342570"/>
                </a:lnTo>
                <a:lnTo>
                  <a:pt x="1743885" y="1357186"/>
                </a:lnTo>
                <a:lnTo>
                  <a:pt x="1760385" y="1373073"/>
                </a:lnTo>
                <a:lnTo>
                  <a:pt x="1772443" y="1386418"/>
                </a:lnTo>
                <a:lnTo>
                  <a:pt x="1781646" y="1396268"/>
                </a:lnTo>
                <a:lnTo>
                  <a:pt x="1784184" y="1400081"/>
                </a:lnTo>
                <a:lnTo>
                  <a:pt x="1786405" y="1402623"/>
                </a:lnTo>
                <a:lnTo>
                  <a:pt x="1787675" y="1405165"/>
                </a:lnTo>
                <a:lnTo>
                  <a:pt x="1788944" y="1408025"/>
                </a:lnTo>
                <a:lnTo>
                  <a:pt x="1789578" y="1411202"/>
                </a:lnTo>
                <a:lnTo>
                  <a:pt x="1789896" y="1414062"/>
                </a:lnTo>
                <a:lnTo>
                  <a:pt x="1789896" y="1417557"/>
                </a:lnTo>
                <a:lnTo>
                  <a:pt x="1789261" y="1420734"/>
                </a:lnTo>
                <a:lnTo>
                  <a:pt x="1787992" y="1424230"/>
                </a:lnTo>
                <a:lnTo>
                  <a:pt x="1786723" y="1428360"/>
                </a:lnTo>
                <a:lnTo>
                  <a:pt x="1784501" y="1432491"/>
                </a:lnTo>
                <a:lnTo>
                  <a:pt x="1782598" y="1435986"/>
                </a:lnTo>
                <a:lnTo>
                  <a:pt x="1779742" y="1438210"/>
                </a:lnTo>
                <a:lnTo>
                  <a:pt x="1778472" y="1439481"/>
                </a:lnTo>
                <a:lnTo>
                  <a:pt x="1776568" y="1440435"/>
                </a:lnTo>
                <a:lnTo>
                  <a:pt x="1774982" y="1440752"/>
                </a:lnTo>
                <a:lnTo>
                  <a:pt x="1773395" y="1441070"/>
                </a:lnTo>
                <a:lnTo>
                  <a:pt x="1769587" y="1441388"/>
                </a:lnTo>
                <a:lnTo>
                  <a:pt x="1765462" y="1440752"/>
                </a:lnTo>
                <a:lnTo>
                  <a:pt x="1761337" y="1439481"/>
                </a:lnTo>
                <a:lnTo>
                  <a:pt x="1756260" y="1436939"/>
                </a:lnTo>
                <a:lnTo>
                  <a:pt x="1754356" y="1435668"/>
                </a:lnTo>
                <a:lnTo>
                  <a:pt x="1752452" y="1434080"/>
                </a:lnTo>
                <a:lnTo>
                  <a:pt x="1751183" y="1432809"/>
                </a:lnTo>
                <a:lnTo>
                  <a:pt x="1750231" y="1431220"/>
                </a:lnTo>
                <a:lnTo>
                  <a:pt x="1749279" y="1429631"/>
                </a:lnTo>
                <a:lnTo>
                  <a:pt x="1748644" y="1427725"/>
                </a:lnTo>
                <a:lnTo>
                  <a:pt x="1748644" y="1426136"/>
                </a:lnTo>
                <a:lnTo>
                  <a:pt x="1748644" y="1423912"/>
                </a:lnTo>
                <a:lnTo>
                  <a:pt x="1749914" y="1418510"/>
                </a:lnTo>
                <a:lnTo>
                  <a:pt x="1751818" y="1411838"/>
                </a:lnTo>
                <a:lnTo>
                  <a:pt x="1754991" y="1403894"/>
                </a:lnTo>
                <a:lnTo>
                  <a:pt x="1759433" y="1393091"/>
                </a:lnTo>
                <a:lnTo>
                  <a:pt x="1710883" y="1372438"/>
                </a:lnTo>
                <a:lnTo>
                  <a:pt x="1662334" y="1351466"/>
                </a:lnTo>
                <a:lnTo>
                  <a:pt x="1658526" y="1358457"/>
                </a:lnTo>
                <a:lnTo>
                  <a:pt x="1655987" y="1363223"/>
                </a:lnTo>
                <a:lnTo>
                  <a:pt x="1653131" y="1370531"/>
                </a:lnTo>
                <a:lnTo>
                  <a:pt x="1651545" y="1377521"/>
                </a:lnTo>
                <a:lnTo>
                  <a:pt x="1650910" y="1381017"/>
                </a:lnTo>
                <a:lnTo>
                  <a:pt x="1650593" y="1384512"/>
                </a:lnTo>
                <a:lnTo>
                  <a:pt x="1650593" y="1388007"/>
                </a:lnTo>
                <a:lnTo>
                  <a:pt x="1650593" y="1391502"/>
                </a:lnTo>
                <a:lnTo>
                  <a:pt x="1650910" y="1394997"/>
                </a:lnTo>
                <a:lnTo>
                  <a:pt x="1651227" y="1398492"/>
                </a:lnTo>
                <a:lnTo>
                  <a:pt x="1651862" y="1401670"/>
                </a:lnTo>
                <a:lnTo>
                  <a:pt x="1652814" y="1405165"/>
                </a:lnTo>
                <a:lnTo>
                  <a:pt x="1654083" y="1408660"/>
                </a:lnTo>
                <a:lnTo>
                  <a:pt x="1655353" y="1411838"/>
                </a:lnTo>
                <a:lnTo>
                  <a:pt x="1658843" y="1418510"/>
                </a:lnTo>
                <a:lnTo>
                  <a:pt x="1662968" y="1425183"/>
                </a:lnTo>
                <a:lnTo>
                  <a:pt x="1668363" y="1431220"/>
                </a:lnTo>
                <a:lnTo>
                  <a:pt x="1674392" y="1437575"/>
                </a:lnTo>
                <a:lnTo>
                  <a:pt x="1681373" y="1443930"/>
                </a:lnTo>
                <a:lnTo>
                  <a:pt x="1689623" y="1450285"/>
                </a:lnTo>
                <a:lnTo>
                  <a:pt x="1698191" y="1456004"/>
                </a:lnTo>
                <a:lnTo>
                  <a:pt x="1707710" y="1462041"/>
                </a:lnTo>
                <a:lnTo>
                  <a:pt x="1718499" y="1467760"/>
                </a:lnTo>
                <a:lnTo>
                  <a:pt x="1709614" y="1489049"/>
                </a:lnTo>
                <a:lnTo>
                  <a:pt x="1755308" y="1507796"/>
                </a:lnTo>
                <a:lnTo>
                  <a:pt x="1764193" y="1486507"/>
                </a:lnTo>
                <a:lnTo>
                  <a:pt x="1776568" y="1490320"/>
                </a:lnTo>
                <a:lnTo>
                  <a:pt x="1788944" y="1493498"/>
                </a:lnTo>
                <a:lnTo>
                  <a:pt x="1800050" y="1495722"/>
                </a:lnTo>
                <a:lnTo>
                  <a:pt x="1810839" y="1497311"/>
                </a:lnTo>
                <a:lnTo>
                  <a:pt x="1820993" y="1497946"/>
                </a:lnTo>
                <a:lnTo>
                  <a:pt x="1830513" y="1497946"/>
                </a:lnTo>
                <a:lnTo>
                  <a:pt x="1839398" y="1497311"/>
                </a:lnTo>
                <a:lnTo>
                  <a:pt x="1847648" y="1496040"/>
                </a:lnTo>
                <a:lnTo>
                  <a:pt x="1851456" y="1495086"/>
                </a:lnTo>
                <a:lnTo>
                  <a:pt x="1855264" y="1493815"/>
                </a:lnTo>
                <a:lnTo>
                  <a:pt x="1858754" y="1492862"/>
                </a:lnTo>
                <a:lnTo>
                  <a:pt x="1862245" y="1490956"/>
                </a:lnTo>
                <a:lnTo>
                  <a:pt x="1865418" y="1489367"/>
                </a:lnTo>
                <a:lnTo>
                  <a:pt x="1868591" y="1487460"/>
                </a:lnTo>
                <a:lnTo>
                  <a:pt x="1871764" y="1485554"/>
                </a:lnTo>
                <a:lnTo>
                  <a:pt x="1874620" y="1483330"/>
                </a:lnTo>
                <a:lnTo>
                  <a:pt x="1876841" y="1480788"/>
                </a:lnTo>
                <a:lnTo>
                  <a:pt x="1879380" y="1478564"/>
                </a:lnTo>
                <a:lnTo>
                  <a:pt x="1881918" y="1475704"/>
                </a:lnTo>
                <a:lnTo>
                  <a:pt x="1883822" y="1472527"/>
                </a:lnTo>
                <a:lnTo>
                  <a:pt x="1886044" y="1469667"/>
                </a:lnTo>
                <a:lnTo>
                  <a:pt x="1887947" y="1466172"/>
                </a:lnTo>
                <a:lnTo>
                  <a:pt x="1889534" y="1462677"/>
                </a:lnTo>
                <a:lnTo>
                  <a:pt x="1890803" y="1459181"/>
                </a:lnTo>
                <a:lnTo>
                  <a:pt x="1892707" y="1454097"/>
                </a:lnTo>
                <a:lnTo>
                  <a:pt x="1893976" y="1448696"/>
                </a:lnTo>
                <a:lnTo>
                  <a:pt x="1895246" y="1443930"/>
                </a:lnTo>
                <a:lnTo>
                  <a:pt x="1895563" y="1438846"/>
                </a:lnTo>
                <a:lnTo>
                  <a:pt x="1895880" y="1433444"/>
                </a:lnTo>
                <a:lnTo>
                  <a:pt x="1895563" y="1428360"/>
                </a:lnTo>
                <a:lnTo>
                  <a:pt x="1894611" y="1422959"/>
                </a:lnTo>
                <a:lnTo>
                  <a:pt x="1893342" y="1417875"/>
                </a:lnTo>
                <a:lnTo>
                  <a:pt x="1892073" y="1412791"/>
                </a:lnTo>
                <a:lnTo>
                  <a:pt x="1890169" y="1407707"/>
                </a:lnTo>
                <a:lnTo>
                  <a:pt x="1888582" y="1402941"/>
                </a:lnTo>
                <a:lnTo>
                  <a:pt x="1886361" y="1398492"/>
                </a:lnTo>
                <a:lnTo>
                  <a:pt x="1883822" y="1394044"/>
                </a:lnTo>
                <a:lnTo>
                  <a:pt x="1881601" y="1389913"/>
                </a:lnTo>
                <a:lnTo>
                  <a:pt x="1878745" y="1385783"/>
                </a:lnTo>
                <a:lnTo>
                  <a:pt x="1875572" y="1381652"/>
                </a:lnTo>
                <a:lnTo>
                  <a:pt x="1867956" y="1372755"/>
                </a:lnTo>
                <a:lnTo>
                  <a:pt x="1857168" y="1361317"/>
                </a:lnTo>
                <a:lnTo>
                  <a:pt x="1843205" y="1346700"/>
                </a:lnTo>
                <a:lnTo>
                  <a:pt x="1826388" y="1329542"/>
                </a:lnTo>
                <a:lnTo>
                  <a:pt x="1821310" y="1324141"/>
                </a:lnTo>
                <a:lnTo>
                  <a:pt x="1816551" y="1319374"/>
                </a:lnTo>
                <a:lnTo>
                  <a:pt x="1812743" y="1314608"/>
                </a:lnTo>
                <a:lnTo>
                  <a:pt x="1810204" y="1310160"/>
                </a:lnTo>
                <a:lnTo>
                  <a:pt x="1807348" y="1306029"/>
                </a:lnTo>
                <a:lnTo>
                  <a:pt x="1805444" y="1302534"/>
                </a:lnTo>
                <a:lnTo>
                  <a:pt x="1804492" y="1299039"/>
                </a:lnTo>
                <a:lnTo>
                  <a:pt x="1804175" y="1295861"/>
                </a:lnTo>
                <a:lnTo>
                  <a:pt x="1804175" y="1293320"/>
                </a:lnTo>
                <a:lnTo>
                  <a:pt x="1804492" y="1289824"/>
                </a:lnTo>
                <a:lnTo>
                  <a:pt x="1804810" y="1286329"/>
                </a:lnTo>
                <a:lnTo>
                  <a:pt x="1805762" y="1281881"/>
                </a:lnTo>
                <a:lnTo>
                  <a:pt x="1808618" y="1272984"/>
                </a:lnTo>
                <a:lnTo>
                  <a:pt x="1812426" y="1262498"/>
                </a:lnTo>
                <a:lnTo>
                  <a:pt x="1814647" y="1258686"/>
                </a:lnTo>
                <a:lnTo>
                  <a:pt x="1817185" y="1255508"/>
                </a:lnTo>
                <a:lnTo>
                  <a:pt x="1819724" y="1252966"/>
                </a:lnTo>
                <a:lnTo>
                  <a:pt x="1821310" y="1252013"/>
                </a:lnTo>
                <a:lnTo>
                  <a:pt x="1822897" y="1251377"/>
                </a:lnTo>
                <a:lnTo>
                  <a:pt x="1824801" y="1251060"/>
                </a:lnTo>
                <a:lnTo>
                  <a:pt x="1826388" y="1250742"/>
                </a:lnTo>
                <a:lnTo>
                  <a:pt x="1830195" y="1250106"/>
                </a:lnTo>
                <a:lnTo>
                  <a:pt x="1834320" y="1251377"/>
                </a:lnTo>
                <a:lnTo>
                  <a:pt x="1839080" y="1252648"/>
                </a:lnTo>
                <a:lnTo>
                  <a:pt x="1841936" y="1254237"/>
                </a:lnTo>
                <a:lnTo>
                  <a:pt x="1843840" y="1255190"/>
                </a:lnTo>
                <a:lnTo>
                  <a:pt x="1846061" y="1256461"/>
                </a:lnTo>
                <a:lnTo>
                  <a:pt x="1847648" y="1258368"/>
                </a:lnTo>
                <a:lnTo>
                  <a:pt x="1848917" y="1259639"/>
                </a:lnTo>
                <a:lnTo>
                  <a:pt x="1849869" y="1261545"/>
                </a:lnTo>
                <a:lnTo>
                  <a:pt x="1850504" y="1263134"/>
                </a:lnTo>
                <a:lnTo>
                  <a:pt x="1850821" y="1265040"/>
                </a:lnTo>
                <a:lnTo>
                  <a:pt x="1850504" y="1267265"/>
                </a:lnTo>
                <a:lnTo>
                  <a:pt x="1850186" y="1270124"/>
                </a:lnTo>
                <a:lnTo>
                  <a:pt x="1847965" y="1277432"/>
                </a:lnTo>
                <a:lnTo>
                  <a:pt x="1844792" y="1287282"/>
                </a:lnTo>
                <a:lnTo>
                  <a:pt x="1840032" y="1299039"/>
                </a:lnTo>
                <a:lnTo>
                  <a:pt x="1833369" y="1315562"/>
                </a:lnTo>
                <a:lnTo>
                  <a:pt x="1881918" y="1334944"/>
                </a:lnTo>
                <a:lnTo>
                  <a:pt x="1929834" y="1354008"/>
                </a:lnTo>
                <a:lnTo>
                  <a:pt x="1935228" y="1340981"/>
                </a:lnTo>
                <a:lnTo>
                  <a:pt x="1937132" y="1335262"/>
                </a:lnTo>
                <a:lnTo>
                  <a:pt x="1938718" y="1330178"/>
                </a:lnTo>
                <a:lnTo>
                  <a:pt x="1939988" y="1324776"/>
                </a:lnTo>
                <a:lnTo>
                  <a:pt x="1941257" y="1319692"/>
                </a:lnTo>
                <a:lnTo>
                  <a:pt x="1942209" y="1314926"/>
                </a:lnTo>
                <a:lnTo>
                  <a:pt x="1942526" y="1309842"/>
                </a:lnTo>
                <a:lnTo>
                  <a:pt x="1942844" y="1305076"/>
                </a:lnTo>
                <a:lnTo>
                  <a:pt x="1942526" y="1300628"/>
                </a:lnTo>
                <a:lnTo>
                  <a:pt x="1942209" y="1295861"/>
                </a:lnTo>
                <a:lnTo>
                  <a:pt x="1941574" y="1291413"/>
                </a:lnTo>
                <a:lnTo>
                  <a:pt x="1940305" y="1287282"/>
                </a:lnTo>
                <a:lnTo>
                  <a:pt x="1939036" y="1283152"/>
                </a:lnTo>
                <a:lnTo>
                  <a:pt x="1937132" y="1279021"/>
                </a:lnTo>
                <a:lnTo>
                  <a:pt x="1935545" y="1274890"/>
                </a:lnTo>
                <a:lnTo>
                  <a:pt x="1933007" y="1271078"/>
                </a:lnTo>
                <a:lnTo>
                  <a:pt x="1930786" y="1267265"/>
                </a:lnTo>
                <a:lnTo>
                  <a:pt x="1925074" y="1260274"/>
                </a:lnTo>
                <a:lnTo>
                  <a:pt x="1918727" y="1253602"/>
                </a:lnTo>
                <a:lnTo>
                  <a:pt x="1912064" y="1247565"/>
                </a:lnTo>
                <a:lnTo>
                  <a:pt x="1905083" y="1241210"/>
                </a:lnTo>
                <a:lnTo>
                  <a:pt x="1897467" y="1235490"/>
                </a:lnTo>
                <a:lnTo>
                  <a:pt x="1889534" y="1230089"/>
                </a:lnTo>
                <a:lnTo>
                  <a:pt x="1881284" y="1225005"/>
                </a:lnTo>
                <a:lnTo>
                  <a:pt x="1872082" y="1220556"/>
                </a:lnTo>
                <a:lnTo>
                  <a:pt x="1882553" y="1194819"/>
                </a:lnTo>
                <a:lnTo>
                  <a:pt x="1839398" y="1177026"/>
                </a:lnTo>
                <a:close/>
                <a:moveTo>
                  <a:pt x="1952046" y="1106804"/>
                </a:moveTo>
                <a:lnTo>
                  <a:pt x="1958075" y="1113159"/>
                </a:lnTo>
                <a:lnTo>
                  <a:pt x="1964421" y="1119832"/>
                </a:lnTo>
                <a:lnTo>
                  <a:pt x="1970768" y="1126504"/>
                </a:lnTo>
                <a:lnTo>
                  <a:pt x="1976162" y="1133813"/>
                </a:lnTo>
                <a:lnTo>
                  <a:pt x="1981557" y="1141438"/>
                </a:lnTo>
                <a:lnTo>
                  <a:pt x="1986634" y="1149064"/>
                </a:lnTo>
                <a:lnTo>
                  <a:pt x="1991711" y="1157326"/>
                </a:lnTo>
                <a:lnTo>
                  <a:pt x="1996153" y="1165905"/>
                </a:lnTo>
                <a:lnTo>
                  <a:pt x="2000278" y="1174484"/>
                </a:lnTo>
                <a:lnTo>
                  <a:pt x="2004086" y="1183698"/>
                </a:lnTo>
                <a:lnTo>
                  <a:pt x="2007577" y="1192595"/>
                </a:lnTo>
                <a:lnTo>
                  <a:pt x="2010750" y="1202127"/>
                </a:lnTo>
                <a:lnTo>
                  <a:pt x="2013606" y="1211977"/>
                </a:lnTo>
                <a:lnTo>
                  <a:pt x="2016462" y="1221510"/>
                </a:lnTo>
                <a:lnTo>
                  <a:pt x="2018366" y="1231677"/>
                </a:lnTo>
                <a:lnTo>
                  <a:pt x="2020587" y="1242163"/>
                </a:lnTo>
                <a:lnTo>
                  <a:pt x="2021856" y="1252648"/>
                </a:lnTo>
                <a:lnTo>
                  <a:pt x="2023443" y="1263134"/>
                </a:lnTo>
                <a:lnTo>
                  <a:pt x="2024077" y="1273937"/>
                </a:lnTo>
                <a:lnTo>
                  <a:pt x="2024395" y="1285058"/>
                </a:lnTo>
                <a:lnTo>
                  <a:pt x="2024712" y="1295861"/>
                </a:lnTo>
                <a:lnTo>
                  <a:pt x="2024395" y="1306982"/>
                </a:lnTo>
                <a:lnTo>
                  <a:pt x="2024077" y="1318739"/>
                </a:lnTo>
                <a:lnTo>
                  <a:pt x="2023125" y="1329860"/>
                </a:lnTo>
                <a:lnTo>
                  <a:pt x="2021539" y="1341299"/>
                </a:lnTo>
                <a:lnTo>
                  <a:pt x="2019952" y="1352737"/>
                </a:lnTo>
                <a:lnTo>
                  <a:pt x="2018048" y="1364494"/>
                </a:lnTo>
                <a:lnTo>
                  <a:pt x="2015827" y="1375933"/>
                </a:lnTo>
                <a:lnTo>
                  <a:pt x="2012654" y="1387371"/>
                </a:lnTo>
                <a:lnTo>
                  <a:pt x="2009481" y="1399128"/>
                </a:lnTo>
                <a:lnTo>
                  <a:pt x="2005990" y="1410884"/>
                </a:lnTo>
                <a:lnTo>
                  <a:pt x="2001865" y="1422323"/>
                </a:lnTo>
                <a:lnTo>
                  <a:pt x="1998057" y="1432809"/>
                </a:lnTo>
                <a:lnTo>
                  <a:pt x="1993615" y="1442976"/>
                </a:lnTo>
                <a:lnTo>
                  <a:pt x="1989172" y="1452509"/>
                </a:lnTo>
                <a:lnTo>
                  <a:pt x="1984412" y="1462359"/>
                </a:lnTo>
                <a:lnTo>
                  <a:pt x="1979018" y="1472209"/>
                </a:lnTo>
                <a:lnTo>
                  <a:pt x="1973941" y="1481106"/>
                </a:lnTo>
                <a:lnTo>
                  <a:pt x="1967912" y="1490638"/>
                </a:lnTo>
                <a:lnTo>
                  <a:pt x="1961883" y="1499852"/>
                </a:lnTo>
                <a:lnTo>
                  <a:pt x="1955854" y="1508432"/>
                </a:lnTo>
                <a:lnTo>
                  <a:pt x="1949507" y="1517011"/>
                </a:lnTo>
                <a:lnTo>
                  <a:pt x="1942526" y="1525272"/>
                </a:lnTo>
                <a:lnTo>
                  <a:pt x="1935545" y="1533215"/>
                </a:lnTo>
                <a:lnTo>
                  <a:pt x="1928247" y="1540841"/>
                </a:lnTo>
                <a:lnTo>
                  <a:pt x="1920631" y="1548149"/>
                </a:lnTo>
                <a:lnTo>
                  <a:pt x="1912381" y="1555457"/>
                </a:lnTo>
                <a:lnTo>
                  <a:pt x="1904448" y="1562130"/>
                </a:lnTo>
                <a:lnTo>
                  <a:pt x="1896198" y="1568803"/>
                </a:lnTo>
                <a:lnTo>
                  <a:pt x="1887947" y="1575158"/>
                </a:lnTo>
                <a:lnTo>
                  <a:pt x="1878745" y="1581195"/>
                </a:lnTo>
                <a:lnTo>
                  <a:pt x="1870178" y="1586279"/>
                </a:lnTo>
                <a:lnTo>
                  <a:pt x="1860658" y="1591680"/>
                </a:lnTo>
                <a:lnTo>
                  <a:pt x="1851138" y="1596129"/>
                </a:lnTo>
                <a:lnTo>
                  <a:pt x="1841302" y="1600577"/>
                </a:lnTo>
                <a:lnTo>
                  <a:pt x="1831782" y="1604390"/>
                </a:lnTo>
                <a:lnTo>
                  <a:pt x="1821628" y="1607885"/>
                </a:lnTo>
                <a:lnTo>
                  <a:pt x="1811474" y="1611063"/>
                </a:lnTo>
                <a:lnTo>
                  <a:pt x="1801002" y="1613922"/>
                </a:lnTo>
                <a:lnTo>
                  <a:pt x="1790213" y="1615829"/>
                </a:lnTo>
                <a:lnTo>
                  <a:pt x="1779742" y="1617735"/>
                </a:lnTo>
                <a:lnTo>
                  <a:pt x="1768636" y="1618688"/>
                </a:lnTo>
                <a:lnTo>
                  <a:pt x="1757529" y="1619324"/>
                </a:lnTo>
                <a:lnTo>
                  <a:pt x="1746423" y="1619642"/>
                </a:lnTo>
                <a:lnTo>
                  <a:pt x="1807666" y="1643472"/>
                </a:lnTo>
                <a:lnTo>
                  <a:pt x="1869226" y="1666668"/>
                </a:lnTo>
                <a:lnTo>
                  <a:pt x="1931103" y="1689227"/>
                </a:lnTo>
                <a:lnTo>
                  <a:pt x="1992663" y="1711469"/>
                </a:lnTo>
                <a:lnTo>
                  <a:pt x="2054857" y="1733076"/>
                </a:lnTo>
                <a:lnTo>
                  <a:pt x="2116734" y="1754047"/>
                </a:lnTo>
                <a:lnTo>
                  <a:pt x="2179246" y="1775018"/>
                </a:lnTo>
                <a:lnTo>
                  <a:pt x="2241758" y="1795353"/>
                </a:lnTo>
                <a:lnTo>
                  <a:pt x="2243345" y="1789952"/>
                </a:lnTo>
                <a:lnTo>
                  <a:pt x="2244614" y="1785503"/>
                </a:lnTo>
                <a:lnTo>
                  <a:pt x="2246518" y="1781373"/>
                </a:lnTo>
                <a:lnTo>
                  <a:pt x="2248422" y="1777242"/>
                </a:lnTo>
                <a:lnTo>
                  <a:pt x="2250643" y="1773429"/>
                </a:lnTo>
                <a:lnTo>
                  <a:pt x="2252547" y="1769616"/>
                </a:lnTo>
                <a:lnTo>
                  <a:pt x="2255086" y="1766121"/>
                </a:lnTo>
                <a:lnTo>
                  <a:pt x="2257941" y="1762626"/>
                </a:lnTo>
                <a:lnTo>
                  <a:pt x="2260797" y="1759131"/>
                </a:lnTo>
                <a:lnTo>
                  <a:pt x="2263970" y="1755953"/>
                </a:lnTo>
                <a:lnTo>
                  <a:pt x="2266826" y="1752776"/>
                </a:lnTo>
                <a:lnTo>
                  <a:pt x="2270317" y="1749916"/>
                </a:lnTo>
                <a:lnTo>
                  <a:pt x="2273807" y="1747057"/>
                </a:lnTo>
                <a:lnTo>
                  <a:pt x="2277298" y="1744832"/>
                </a:lnTo>
                <a:lnTo>
                  <a:pt x="2281106" y="1742290"/>
                </a:lnTo>
                <a:lnTo>
                  <a:pt x="2285231" y="1740066"/>
                </a:lnTo>
                <a:lnTo>
                  <a:pt x="2289356" y="1738160"/>
                </a:lnTo>
                <a:lnTo>
                  <a:pt x="2293481" y="1736253"/>
                </a:lnTo>
                <a:lnTo>
                  <a:pt x="2297606" y="1734665"/>
                </a:lnTo>
                <a:lnTo>
                  <a:pt x="2301731" y="1733076"/>
                </a:lnTo>
                <a:lnTo>
                  <a:pt x="2306491" y="1731805"/>
                </a:lnTo>
                <a:lnTo>
                  <a:pt x="2310934" y="1730852"/>
                </a:lnTo>
                <a:lnTo>
                  <a:pt x="2315376" y="1730216"/>
                </a:lnTo>
                <a:lnTo>
                  <a:pt x="2319819" y="1729263"/>
                </a:lnTo>
                <a:lnTo>
                  <a:pt x="2324578" y="1728627"/>
                </a:lnTo>
                <a:lnTo>
                  <a:pt x="2329338" y="1728627"/>
                </a:lnTo>
                <a:lnTo>
                  <a:pt x="2334098" y="1728310"/>
                </a:lnTo>
                <a:lnTo>
                  <a:pt x="2339175" y="1728627"/>
                </a:lnTo>
                <a:lnTo>
                  <a:pt x="2343618" y="1728945"/>
                </a:lnTo>
                <a:lnTo>
                  <a:pt x="2348377" y="1729581"/>
                </a:lnTo>
                <a:lnTo>
                  <a:pt x="2353454" y="1730534"/>
                </a:lnTo>
                <a:lnTo>
                  <a:pt x="2358214" y="1731487"/>
                </a:lnTo>
                <a:lnTo>
                  <a:pt x="2363291" y="1732758"/>
                </a:lnTo>
                <a:lnTo>
                  <a:pt x="2369003" y="1734982"/>
                </a:lnTo>
                <a:lnTo>
                  <a:pt x="2471180" y="1380699"/>
                </a:lnTo>
                <a:lnTo>
                  <a:pt x="2465468" y="1379428"/>
                </a:lnTo>
                <a:lnTo>
                  <a:pt x="2461026" y="1377839"/>
                </a:lnTo>
                <a:lnTo>
                  <a:pt x="2456583" y="1376250"/>
                </a:lnTo>
                <a:lnTo>
                  <a:pt x="2452458" y="1374344"/>
                </a:lnTo>
                <a:lnTo>
                  <a:pt x="2448333" y="1372438"/>
                </a:lnTo>
                <a:lnTo>
                  <a:pt x="2444208" y="1370213"/>
                </a:lnTo>
                <a:lnTo>
                  <a:pt x="2440400" y="1367989"/>
                </a:lnTo>
                <a:lnTo>
                  <a:pt x="2436592" y="1365447"/>
                </a:lnTo>
                <a:lnTo>
                  <a:pt x="2433102" y="1362587"/>
                </a:lnTo>
                <a:lnTo>
                  <a:pt x="2429611" y="1359728"/>
                </a:lnTo>
                <a:lnTo>
                  <a:pt x="2426438" y="1356550"/>
                </a:lnTo>
                <a:lnTo>
                  <a:pt x="2423582" y="1353691"/>
                </a:lnTo>
                <a:lnTo>
                  <a:pt x="2420726" y="1350513"/>
                </a:lnTo>
                <a:lnTo>
                  <a:pt x="2417870" y="1347018"/>
                </a:lnTo>
                <a:lnTo>
                  <a:pt x="2415332" y="1343523"/>
                </a:lnTo>
                <a:lnTo>
                  <a:pt x="2413110" y="1339710"/>
                </a:lnTo>
                <a:lnTo>
                  <a:pt x="2410889" y="1336215"/>
                </a:lnTo>
                <a:lnTo>
                  <a:pt x="2408668" y="1332402"/>
                </a:lnTo>
                <a:lnTo>
                  <a:pt x="2407081" y="1327954"/>
                </a:lnTo>
                <a:lnTo>
                  <a:pt x="2405177" y="1324141"/>
                </a:lnTo>
                <a:lnTo>
                  <a:pt x="2403908" y="1320010"/>
                </a:lnTo>
                <a:lnTo>
                  <a:pt x="2402639" y="1315879"/>
                </a:lnTo>
                <a:lnTo>
                  <a:pt x="2401370" y="1311749"/>
                </a:lnTo>
                <a:lnTo>
                  <a:pt x="2400735" y="1307618"/>
                </a:lnTo>
                <a:lnTo>
                  <a:pt x="2400100" y="1303170"/>
                </a:lnTo>
                <a:lnTo>
                  <a:pt x="2399783" y="1298721"/>
                </a:lnTo>
                <a:lnTo>
                  <a:pt x="2399783" y="1294590"/>
                </a:lnTo>
                <a:lnTo>
                  <a:pt x="2399783" y="1290142"/>
                </a:lnTo>
                <a:lnTo>
                  <a:pt x="2400100" y="1285376"/>
                </a:lnTo>
                <a:lnTo>
                  <a:pt x="2400418" y="1281245"/>
                </a:lnTo>
                <a:lnTo>
                  <a:pt x="2401052" y="1276797"/>
                </a:lnTo>
                <a:lnTo>
                  <a:pt x="2402322" y="1272348"/>
                </a:lnTo>
                <a:lnTo>
                  <a:pt x="2403591" y="1267900"/>
                </a:lnTo>
                <a:lnTo>
                  <a:pt x="2403908" y="1266947"/>
                </a:lnTo>
                <a:lnTo>
                  <a:pt x="2346473" y="1248835"/>
                </a:lnTo>
                <a:lnTo>
                  <a:pt x="2289673" y="1230406"/>
                </a:lnTo>
                <a:lnTo>
                  <a:pt x="2232873" y="1211660"/>
                </a:lnTo>
                <a:lnTo>
                  <a:pt x="2176073" y="1191642"/>
                </a:lnTo>
                <a:lnTo>
                  <a:pt x="2119590" y="1171306"/>
                </a:lnTo>
                <a:lnTo>
                  <a:pt x="2063425" y="1150335"/>
                </a:lnTo>
                <a:lnTo>
                  <a:pt x="2007577" y="1128729"/>
                </a:lnTo>
                <a:lnTo>
                  <a:pt x="1952046" y="1106804"/>
                </a:lnTo>
                <a:close/>
                <a:moveTo>
                  <a:pt x="1413556" y="857694"/>
                </a:moveTo>
                <a:lnTo>
                  <a:pt x="1413238" y="858329"/>
                </a:lnTo>
                <a:lnTo>
                  <a:pt x="1411017" y="862460"/>
                </a:lnTo>
                <a:lnTo>
                  <a:pt x="1408478" y="866273"/>
                </a:lnTo>
                <a:lnTo>
                  <a:pt x="1405940" y="869768"/>
                </a:lnTo>
                <a:lnTo>
                  <a:pt x="1403401" y="873263"/>
                </a:lnTo>
                <a:lnTo>
                  <a:pt x="1400228" y="876758"/>
                </a:lnTo>
                <a:lnTo>
                  <a:pt x="1397055" y="879936"/>
                </a:lnTo>
                <a:lnTo>
                  <a:pt x="1393882" y="882796"/>
                </a:lnTo>
                <a:lnTo>
                  <a:pt x="1390709" y="885655"/>
                </a:lnTo>
                <a:lnTo>
                  <a:pt x="1387218" y="888515"/>
                </a:lnTo>
                <a:lnTo>
                  <a:pt x="1383410" y="890739"/>
                </a:lnTo>
                <a:lnTo>
                  <a:pt x="1379920" y="892963"/>
                </a:lnTo>
                <a:lnTo>
                  <a:pt x="1376112" y="894870"/>
                </a:lnTo>
                <a:lnTo>
                  <a:pt x="1372304" y="897094"/>
                </a:lnTo>
                <a:lnTo>
                  <a:pt x="1368179" y="899000"/>
                </a:lnTo>
                <a:lnTo>
                  <a:pt x="1364371" y="900271"/>
                </a:lnTo>
                <a:lnTo>
                  <a:pt x="1360246" y="901542"/>
                </a:lnTo>
                <a:lnTo>
                  <a:pt x="1351361" y="903449"/>
                </a:lnTo>
                <a:lnTo>
                  <a:pt x="1347236" y="904084"/>
                </a:lnTo>
                <a:lnTo>
                  <a:pt x="1343111" y="904720"/>
                </a:lnTo>
                <a:lnTo>
                  <a:pt x="1338668" y="905038"/>
                </a:lnTo>
                <a:lnTo>
                  <a:pt x="1333908" y="905038"/>
                </a:lnTo>
                <a:lnTo>
                  <a:pt x="1329783" y="904720"/>
                </a:lnTo>
                <a:lnTo>
                  <a:pt x="1325341" y="904402"/>
                </a:lnTo>
                <a:lnTo>
                  <a:pt x="1320898" y="904084"/>
                </a:lnTo>
                <a:lnTo>
                  <a:pt x="1316456" y="903131"/>
                </a:lnTo>
                <a:lnTo>
                  <a:pt x="1312013" y="901860"/>
                </a:lnTo>
                <a:lnTo>
                  <a:pt x="1307571" y="900907"/>
                </a:lnTo>
                <a:lnTo>
                  <a:pt x="1303446" y="899636"/>
                </a:lnTo>
                <a:lnTo>
                  <a:pt x="1299321" y="897729"/>
                </a:lnTo>
                <a:lnTo>
                  <a:pt x="1294561" y="895823"/>
                </a:lnTo>
                <a:lnTo>
                  <a:pt x="1290436" y="893599"/>
                </a:lnTo>
                <a:lnTo>
                  <a:pt x="1289801" y="892963"/>
                </a:lnTo>
                <a:lnTo>
                  <a:pt x="1113054" y="1215790"/>
                </a:lnTo>
                <a:lnTo>
                  <a:pt x="1114006" y="1216426"/>
                </a:lnTo>
                <a:lnTo>
                  <a:pt x="1118131" y="1218968"/>
                </a:lnTo>
                <a:lnTo>
                  <a:pt x="1122891" y="1221510"/>
                </a:lnTo>
                <a:lnTo>
                  <a:pt x="1126699" y="1224369"/>
                </a:lnTo>
                <a:lnTo>
                  <a:pt x="1130507" y="1227547"/>
                </a:lnTo>
                <a:lnTo>
                  <a:pt x="1134315" y="1230724"/>
                </a:lnTo>
                <a:lnTo>
                  <a:pt x="1137805" y="1233902"/>
                </a:lnTo>
                <a:lnTo>
                  <a:pt x="1141296" y="1237397"/>
                </a:lnTo>
                <a:lnTo>
                  <a:pt x="1144469" y="1240892"/>
                </a:lnTo>
                <a:lnTo>
                  <a:pt x="1147325" y="1244387"/>
                </a:lnTo>
                <a:lnTo>
                  <a:pt x="1149863" y="1248200"/>
                </a:lnTo>
                <a:lnTo>
                  <a:pt x="1152719" y="1252013"/>
                </a:lnTo>
                <a:lnTo>
                  <a:pt x="1155258" y="1255826"/>
                </a:lnTo>
                <a:lnTo>
                  <a:pt x="1157479" y="1259957"/>
                </a:lnTo>
                <a:lnTo>
                  <a:pt x="1159383" y="1264087"/>
                </a:lnTo>
                <a:lnTo>
                  <a:pt x="1161287" y="1268536"/>
                </a:lnTo>
                <a:lnTo>
                  <a:pt x="1162873" y="1272666"/>
                </a:lnTo>
                <a:lnTo>
                  <a:pt x="1164143" y="1276797"/>
                </a:lnTo>
                <a:lnTo>
                  <a:pt x="1165412" y="1280928"/>
                </a:lnTo>
                <a:lnTo>
                  <a:pt x="1166364" y="1285376"/>
                </a:lnTo>
                <a:lnTo>
                  <a:pt x="1167316" y="1289824"/>
                </a:lnTo>
                <a:lnTo>
                  <a:pt x="1167633" y="1294273"/>
                </a:lnTo>
                <a:lnTo>
                  <a:pt x="1168268" y="1298403"/>
                </a:lnTo>
                <a:lnTo>
                  <a:pt x="1168585" y="1302852"/>
                </a:lnTo>
                <a:lnTo>
                  <a:pt x="1168268" y="1307618"/>
                </a:lnTo>
                <a:lnTo>
                  <a:pt x="1167633" y="1311749"/>
                </a:lnTo>
                <a:lnTo>
                  <a:pt x="1167316" y="1316197"/>
                </a:lnTo>
                <a:lnTo>
                  <a:pt x="1166364" y="1320328"/>
                </a:lnTo>
                <a:lnTo>
                  <a:pt x="1165412" y="1324776"/>
                </a:lnTo>
                <a:lnTo>
                  <a:pt x="1164143" y="1329224"/>
                </a:lnTo>
                <a:lnTo>
                  <a:pt x="1162556" y="1333355"/>
                </a:lnTo>
                <a:lnTo>
                  <a:pt x="1160652" y="1337486"/>
                </a:lnTo>
                <a:lnTo>
                  <a:pt x="1159066" y="1341616"/>
                </a:lnTo>
                <a:lnTo>
                  <a:pt x="1155892" y="1346700"/>
                </a:lnTo>
                <a:lnTo>
                  <a:pt x="1215231" y="1376568"/>
                </a:lnTo>
                <a:lnTo>
                  <a:pt x="1274887" y="1406118"/>
                </a:lnTo>
                <a:lnTo>
                  <a:pt x="1334226" y="1435351"/>
                </a:lnTo>
                <a:lnTo>
                  <a:pt x="1393882" y="1464265"/>
                </a:lnTo>
                <a:lnTo>
                  <a:pt x="1453855" y="1492227"/>
                </a:lnTo>
                <a:lnTo>
                  <a:pt x="1514146" y="1519870"/>
                </a:lnTo>
                <a:lnTo>
                  <a:pt x="1574754" y="1547196"/>
                </a:lnTo>
                <a:lnTo>
                  <a:pt x="1635679" y="1574204"/>
                </a:lnTo>
                <a:lnTo>
                  <a:pt x="1627746" y="1565943"/>
                </a:lnTo>
                <a:lnTo>
                  <a:pt x="1620448" y="1557682"/>
                </a:lnTo>
                <a:lnTo>
                  <a:pt x="1613466" y="1549103"/>
                </a:lnTo>
                <a:lnTo>
                  <a:pt x="1607120" y="1540206"/>
                </a:lnTo>
                <a:lnTo>
                  <a:pt x="1601091" y="1531309"/>
                </a:lnTo>
                <a:lnTo>
                  <a:pt x="1595379" y="1522094"/>
                </a:lnTo>
                <a:lnTo>
                  <a:pt x="1590620" y="1512562"/>
                </a:lnTo>
                <a:lnTo>
                  <a:pt x="1585542" y="1503030"/>
                </a:lnTo>
                <a:lnTo>
                  <a:pt x="1581417" y="1493180"/>
                </a:lnTo>
                <a:lnTo>
                  <a:pt x="1577609" y="1483330"/>
                </a:lnTo>
                <a:lnTo>
                  <a:pt x="1574436" y="1473162"/>
                </a:lnTo>
                <a:lnTo>
                  <a:pt x="1571263" y="1462994"/>
                </a:lnTo>
                <a:lnTo>
                  <a:pt x="1569042" y="1453144"/>
                </a:lnTo>
                <a:lnTo>
                  <a:pt x="1566821" y="1442659"/>
                </a:lnTo>
                <a:lnTo>
                  <a:pt x="1565234" y="1432173"/>
                </a:lnTo>
                <a:lnTo>
                  <a:pt x="1563647" y="1421688"/>
                </a:lnTo>
                <a:lnTo>
                  <a:pt x="1563013" y="1411202"/>
                </a:lnTo>
                <a:lnTo>
                  <a:pt x="1562378" y="1400717"/>
                </a:lnTo>
                <a:lnTo>
                  <a:pt x="1562378" y="1389913"/>
                </a:lnTo>
                <a:lnTo>
                  <a:pt x="1562378" y="1379110"/>
                </a:lnTo>
                <a:lnTo>
                  <a:pt x="1563013" y="1368625"/>
                </a:lnTo>
                <a:lnTo>
                  <a:pt x="1563965" y="1357821"/>
                </a:lnTo>
                <a:lnTo>
                  <a:pt x="1565551" y="1347336"/>
                </a:lnTo>
                <a:lnTo>
                  <a:pt x="1567138" y="1336533"/>
                </a:lnTo>
                <a:lnTo>
                  <a:pt x="1569359" y="1326047"/>
                </a:lnTo>
                <a:lnTo>
                  <a:pt x="1571580" y="1315562"/>
                </a:lnTo>
                <a:lnTo>
                  <a:pt x="1574436" y="1305076"/>
                </a:lnTo>
                <a:lnTo>
                  <a:pt x="1577609" y="1294590"/>
                </a:lnTo>
                <a:lnTo>
                  <a:pt x="1581100" y="1284105"/>
                </a:lnTo>
                <a:lnTo>
                  <a:pt x="1584908" y="1273937"/>
                </a:lnTo>
                <a:lnTo>
                  <a:pt x="1588716" y="1263769"/>
                </a:lnTo>
                <a:lnTo>
                  <a:pt x="1593158" y="1253602"/>
                </a:lnTo>
                <a:lnTo>
                  <a:pt x="1598552" y="1242481"/>
                </a:lnTo>
                <a:lnTo>
                  <a:pt x="1604582" y="1231677"/>
                </a:lnTo>
                <a:lnTo>
                  <a:pt x="1610293" y="1221192"/>
                </a:lnTo>
                <a:lnTo>
                  <a:pt x="1616322" y="1211024"/>
                </a:lnTo>
                <a:lnTo>
                  <a:pt x="1622986" y="1201174"/>
                </a:lnTo>
                <a:lnTo>
                  <a:pt x="1629650" y="1191642"/>
                </a:lnTo>
                <a:lnTo>
                  <a:pt x="1636631" y="1182109"/>
                </a:lnTo>
                <a:lnTo>
                  <a:pt x="1643612" y="1173213"/>
                </a:lnTo>
                <a:lnTo>
                  <a:pt x="1650910" y="1164316"/>
                </a:lnTo>
                <a:lnTo>
                  <a:pt x="1658526" y="1156055"/>
                </a:lnTo>
                <a:lnTo>
                  <a:pt x="1666141" y="1148111"/>
                </a:lnTo>
                <a:lnTo>
                  <a:pt x="1673757" y="1140485"/>
                </a:lnTo>
                <a:lnTo>
                  <a:pt x="1682325" y="1132859"/>
                </a:lnTo>
                <a:lnTo>
                  <a:pt x="1690258" y="1125551"/>
                </a:lnTo>
                <a:lnTo>
                  <a:pt x="1698508" y="1119196"/>
                </a:lnTo>
                <a:lnTo>
                  <a:pt x="1707076" y="1112841"/>
                </a:lnTo>
                <a:lnTo>
                  <a:pt x="1715643" y="1106804"/>
                </a:lnTo>
                <a:lnTo>
                  <a:pt x="1724211" y="1101403"/>
                </a:lnTo>
                <a:lnTo>
                  <a:pt x="1733096" y="1096001"/>
                </a:lnTo>
                <a:lnTo>
                  <a:pt x="1741981" y="1091235"/>
                </a:lnTo>
                <a:lnTo>
                  <a:pt x="1750866" y="1086469"/>
                </a:lnTo>
                <a:lnTo>
                  <a:pt x="1759751" y="1082656"/>
                </a:lnTo>
                <a:lnTo>
                  <a:pt x="1768953" y="1078843"/>
                </a:lnTo>
                <a:lnTo>
                  <a:pt x="1778155" y="1075666"/>
                </a:lnTo>
                <a:lnTo>
                  <a:pt x="1787357" y="1073124"/>
                </a:lnTo>
                <a:lnTo>
                  <a:pt x="1796560" y="1070582"/>
                </a:lnTo>
                <a:lnTo>
                  <a:pt x="1805444" y="1068357"/>
                </a:lnTo>
                <a:lnTo>
                  <a:pt x="1814647" y="1067086"/>
                </a:lnTo>
                <a:lnTo>
                  <a:pt x="1824166" y="1066133"/>
                </a:lnTo>
                <a:lnTo>
                  <a:pt x="1833051" y="1065180"/>
                </a:lnTo>
                <a:lnTo>
                  <a:pt x="1842254" y="1064862"/>
                </a:lnTo>
                <a:lnTo>
                  <a:pt x="1850821" y="1065180"/>
                </a:lnTo>
                <a:lnTo>
                  <a:pt x="1795290" y="1041349"/>
                </a:lnTo>
                <a:lnTo>
                  <a:pt x="1740077" y="1016883"/>
                </a:lnTo>
                <a:lnTo>
                  <a:pt x="1684863" y="991781"/>
                </a:lnTo>
                <a:lnTo>
                  <a:pt x="1630284" y="966044"/>
                </a:lnTo>
                <a:lnTo>
                  <a:pt x="1575388" y="939672"/>
                </a:lnTo>
                <a:lnTo>
                  <a:pt x="1521127" y="912663"/>
                </a:lnTo>
                <a:lnTo>
                  <a:pt x="1467182" y="885655"/>
                </a:lnTo>
                <a:lnTo>
                  <a:pt x="1413556" y="857694"/>
                </a:lnTo>
                <a:close/>
                <a:moveTo>
                  <a:pt x="1297417" y="692150"/>
                </a:moveTo>
                <a:lnTo>
                  <a:pt x="1336764" y="713756"/>
                </a:lnTo>
                <a:lnTo>
                  <a:pt x="1376112" y="734727"/>
                </a:lnTo>
                <a:lnTo>
                  <a:pt x="1415459" y="755698"/>
                </a:lnTo>
                <a:lnTo>
                  <a:pt x="1454807" y="776352"/>
                </a:lnTo>
                <a:lnTo>
                  <a:pt x="1494789" y="796687"/>
                </a:lnTo>
                <a:lnTo>
                  <a:pt x="1534454" y="816387"/>
                </a:lnTo>
                <a:lnTo>
                  <a:pt x="1574119" y="836405"/>
                </a:lnTo>
                <a:lnTo>
                  <a:pt x="1613784" y="855470"/>
                </a:lnTo>
                <a:lnTo>
                  <a:pt x="1654083" y="874852"/>
                </a:lnTo>
                <a:lnTo>
                  <a:pt x="1694066" y="893599"/>
                </a:lnTo>
                <a:lnTo>
                  <a:pt x="1734048" y="912028"/>
                </a:lnTo>
                <a:lnTo>
                  <a:pt x="1774664" y="930139"/>
                </a:lnTo>
                <a:lnTo>
                  <a:pt x="1814964" y="947933"/>
                </a:lnTo>
                <a:lnTo>
                  <a:pt x="1855264" y="965409"/>
                </a:lnTo>
                <a:lnTo>
                  <a:pt x="1896198" y="982885"/>
                </a:lnTo>
                <a:lnTo>
                  <a:pt x="1936815" y="999725"/>
                </a:lnTo>
                <a:lnTo>
                  <a:pt x="1977749" y="1016565"/>
                </a:lnTo>
                <a:lnTo>
                  <a:pt x="2018683" y="1032770"/>
                </a:lnTo>
                <a:lnTo>
                  <a:pt x="2059934" y="1049293"/>
                </a:lnTo>
                <a:lnTo>
                  <a:pt x="2101186" y="1064862"/>
                </a:lnTo>
                <a:lnTo>
                  <a:pt x="2142437" y="1080749"/>
                </a:lnTo>
                <a:lnTo>
                  <a:pt x="2184006" y="1095683"/>
                </a:lnTo>
                <a:lnTo>
                  <a:pt x="2225575" y="1110617"/>
                </a:lnTo>
                <a:lnTo>
                  <a:pt x="2267461" y="1125233"/>
                </a:lnTo>
                <a:lnTo>
                  <a:pt x="2309347" y="1139850"/>
                </a:lnTo>
                <a:lnTo>
                  <a:pt x="2351233" y="1153830"/>
                </a:lnTo>
                <a:lnTo>
                  <a:pt x="2393437" y="1167811"/>
                </a:lnTo>
                <a:lnTo>
                  <a:pt x="2435957" y="1181474"/>
                </a:lnTo>
                <a:lnTo>
                  <a:pt x="2478478" y="1194819"/>
                </a:lnTo>
                <a:lnTo>
                  <a:pt x="2520999" y="1207529"/>
                </a:lnTo>
                <a:lnTo>
                  <a:pt x="2563837" y="1220556"/>
                </a:lnTo>
                <a:lnTo>
                  <a:pt x="2606675" y="1233266"/>
                </a:lnTo>
                <a:lnTo>
                  <a:pt x="2415332" y="1938338"/>
                </a:lnTo>
                <a:lnTo>
                  <a:pt x="2366782" y="1924357"/>
                </a:lnTo>
                <a:lnTo>
                  <a:pt x="2318549" y="1910059"/>
                </a:lnTo>
                <a:lnTo>
                  <a:pt x="2270317" y="1895443"/>
                </a:lnTo>
                <a:lnTo>
                  <a:pt x="2222402" y="1880509"/>
                </a:lnTo>
                <a:lnTo>
                  <a:pt x="2174486" y="1865257"/>
                </a:lnTo>
                <a:lnTo>
                  <a:pt x="2126889" y="1849370"/>
                </a:lnTo>
                <a:lnTo>
                  <a:pt x="2079608" y="1833800"/>
                </a:lnTo>
                <a:lnTo>
                  <a:pt x="2032010" y="1817278"/>
                </a:lnTo>
                <a:lnTo>
                  <a:pt x="1984730" y="1800755"/>
                </a:lnTo>
                <a:lnTo>
                  <a:pt x="1937766" y="1783915"/>
                </a:lnTo>
                <a:lnTo>
                  <a:pt x="1890803" y="1766757"/>
                </a:lnTo>
                <a:lnTo>
                  <a:pt x="1844157" y="1749281"/>
                </a:lnTo>
                <a:lnTo>
                  <a:pt x="1797512" y="1731169"/>
                </a:lnTo>
                <a:lnTo>
                  <a:pt x="1751183" y="1713058"/>
                </a:lnTo>
                <a:lnTo>
                  <a:pt x="1704854" y="1694629"/>
                </a:lnTo>
                <a:lnTo>
                  <a:pt x="1658526" y="1675564"/>
                </a:lnTo>
                <a:lnTo>
                  <a:pt x="1612514" y="1656500"/>
                </a:lnTo>
                <a:lnTo>
                  <a:pt x="1566503" y="1636800"/>
                </a:lnTo>
                <a:lnTo>
                  <a:pt x="1520809" y="1617100"/>
                </a:lnTo>
                <a:lnTo>
                  <a:pt x="1475115" y="1596764"/>
                </a:lnTo>
                <a:lnTo>
                  <a:pt x="1429739" y="1576111"/>
                </a:lnTo>
                <a:lnTo>
                  <a:pt x="1384045" y="1555140"/>
                </a:lnTo>
                <a:lnTo>
                  <a:pt x="1338986" y="1534169"/>
                </a:lnTo>
                <a:lnTo>
                  <a:pt x="1293926" y="1512562"/>
                </a:lnTo>
                <a:lnTo>
                  <a:pt x="1248867" y="1490638"/>
                </a:lnTo>
                <a:lnTo>
                  <a:pt x="1204125" y="1468396"/>
                </a:lnTo>
                <a:lnTo>
                  <a:pt x="1159066" y="1446154"/>
                </a:lnTo>
                <a:lnTo>
                  <a:pt x="1114324" y="1422959"/>
                </a:lnTo>
                <a:lnTo>
                  <a:pt x="1069899" y="1399446"/>
                </a:lnTo>
                <a:lnTo>
                  <a:pt x="1025474" y="1376250"/>
                </a:lnTo>
                <a:lnTo>
                  <a:pt x="981050" y="1352102"/>
                </a:lnTo>
                <a:lnTo>
                  <a:pt x="936625" y="1327636"/>
                </a:lnTo>
                <a:lnTo>
                  <a:pt x="1297417" y="692150"/>
                </a:lnTo>
                <a:close/>
                <a:moveTo>
                  <a:pt x="2337312" y="325877"/>
                </a:moveTo>
                <a:lnTo>
                  <a:pt x="2306540" y="337312"/>
                </a:lnTo>
                <a:lnTo>
                  <a:pt x="2313202" y="355098"/>
                </a:lnTo>
                <a:lnTo>
                  <a:pt x="2305271" y="358910"/>
                </a:lnTo>
                <a:lnTo>
                  <a:pt x="2297974" y="363356"/>
                </a:lnTo>
                <a:lnTo>
                  <a:pt x="2291312" y="367803"/>
                </a:lnTo>
                <a:lnTo>
                  <a:pt x="2285285" y="372250"/>
                </a:lnTo>
                <a:lnTo>
                  <a:pt x="2280209" y="376696"/>
                </a:lnTo>
                <a:lnTo>
                  <a:pt x="2275450" y="381778"/>
                </a:lnTo>
                <a:lnTo>
                  <a:pt x="2271644" y="386543"/>
                </a:lnTo>
                <a:lnTo>
                  <a:pt x="2268154" y="391625"/>
                </a:lnTo>
                <a:lnTo>
                  <a:pt x="2265299" y="396706"/>
                </a:lnTo>
                <a:lnTo>
                  <a:pt x="2263078" y="402106"/>
                </a:lnTo>
                <a:lnTo>
                  <a:pt x="2261809" y="407506"/>
                </a:lnTo>
                <a:lnTo>
                  <a:pt x="2261175" y="413223"/>
                </a:lnTo>
                <a:lnTo>
                  <a:pt x="2260540" y="418622"/>
                </a:lnTo>
                <a:lnTo>
                  <a:pt x="2261492" y="424657"/>
                </a:lnTo>
                <a:lnTo>
                  <a:pt x="2262444" y="431009"/>
                </a:lnTo>
                <a:lnTo>
                  <a:pt x="2264664" y="436727"/>
                </a:lnTo>
                <a:lnTo>
                  <a:pt x="2265933" y="440538"/>
                </a:lnTo>
                <a:lnTo>
                  <a:pt x="2267202" y="444032"/>
                </a:lnTo>
                <a:lnTo>
                  <a:pt x="2269106" y="447526"/>
                </a:lnTo>
                <a:lnTo>
                  <a:pt x="2271009" y="450702"/>
                </a:lnTo>
                <a:lnTo>
                  <a:pt x="2273230" y="453560"/>
                </a:lnTo>
                <a:lnTo>
                  <a:pt x="2275450" y="456419"/>
                </a:lnTo>
                <a:lnTo>
                  <a:pt x="2277671" y="458325"/>
                </a:lnTo>
                <a:lnTo>
                  <a:pt x="2280209" y="460866"/>
                </a:lnTo>
                <a:lnTo>
                  <a:pt x="2285285" y="464359"/>
                </a:lnTo>
                <a:lnTo>
                  <a:pt x="2290678" y="467536"/>
                </a:lnTo>
                <a:lnTo>
                  <a:pt x="2296388" y="469759"/>
                </a:lnTo>
                <a:lnTo>
                  <a:pt x="2301781" y="471347"/>
                </a:lnTo>
                <a:lnTo>
                  <a:pt x="2308761" y="472300"/>
                </a:lnTo>
                <a:lnTo>
                  <a:pt x="2318278" y="473253"/>
                </a:lnTo>
                <a:lnTo>
                  <a:pt x="2329698" y="474206"/>
                </a:lnTo>
                <a:lnTo>
                  <a:pt x="2343657" y="474841"/>
                </a:lnTo>
                <a:lnTo>
                  <a:pt x="2359519" y="475158"/>
                </a:lnTo>
                <a:lnTo>
                  <a:pt x="2372209" y="476111"/>
                </a:lnTo>
                <a:lnTo>
                  <a:pt x="2381726" y="477064"/>
                </a:lnTo>
                <a:lnTo>
                  <a:pt x="2387119" y="478017"/>
                </a:lnTo>
                <a:lnTo>
                  <a:pt x="2389340" y="478335"/>
                </a:lnTo>
                <a:lnTo>
                  <a:pt x="2390926" y="479288"/>
                </a:lnTo>
                <a:lnTo>
                  <a:pt x="2392829" y="480558"/>
                </a:lnTo>
                <a:lnTo>
                  <a:pt x="2394098" y="481828"/>
                </a:lnTo>
                <a:lnTo>
                  <a:pt x="2396002" y="483734"/>
                </a:lnTo>
                <a:lnTo>
                  <a:pt x="2396953" y="485640"/>
                </a:lnTo>
                <a:lnTo>
                  <a:pt x="2398222" y="488181"/>
                </a:lnTo>
                <a:lnTo>
                  <a:pt x="2399491" y="490722"/>
                </a:lnTo>
                <a:lnTo>
                  <a:pt x="2400443" y="493580"/>
                </a:lnTo>
                <a:lnTo>
                  <a:pt x="2400760" y="496439"/>
                </a:lnTo>
                <a:lnTo>
                  <a:pt x="2400760" y="499298"/>
                </a:lnTo>
                <a:lnTo>
                  <a:pt x="2400126" y="501839"/>
                </a:lnTo>
                <a:lnTo>
                  <a:pt x="2398540" y="503744"/>
                </a:lnTo>
                <a:lnTo>
                  <a:pt x="2396953" y="505650"/>
                </a:lnTo>
                <a:lnTo>
                  <a:pt x="2394415" y="507238"/>
                </a:lnTo>
                <a:lnTo>
                  <a:pt x="2391560" y="508826"/>
                </a:lnTo>
                <a:lnTo>
                  <a:pt x="2387753" y="509779"/>
                </a:lnTo>
                <a:lnTo>
                  <a:pt x="2384581" y="510097"/>
                </a:lnTo>
                <a:lnTo>
                  <a:pt x="2382360" y="509779"/>
                </a:lnTo>
                <a:lnTo>
                  <a:pt x="2380774" y="509461"/>
                </a:lnTo>
                <a:lnTo>
                  <a:pt x="2379822" y="508826"/>
                </a:lnTo>
                <a:lnTo>
                  <a:pt x="2378236" y="506603"/>
                </a:lnTo>
                <a:lnTo>
                  <a:pt x="2376016" y="503427"/>
                </a:lnTo>
                <a:lnTo>
                  <a:pt x="2373795" y="498980"/>
                </a:lnTo>
                <a:lnTo>
                  <a:pt x="2371574" y="493263"/>
                </a:lnTo>
                <a:lnTo>
                  <a:pt x="2368719" y="485640"/>
                </a:lnTo>
                <a:lnTo>
                  <a:pt x="2334140" y="498662"/>
                </a:lnTo>
                <a:lnTo>
                  <a:pt x="2299243" y="510732"/>
                </a:lnTo>
                <a:lnTo>
                  <a:pt x="2300830" y="516449"/>
                </a:lnTo>
                <a:lnTo>
                  <a:pt x="2301781" y="519943"/>
                </a:lnTo>
                <a:lnTo>
                  <a:pt x="2304002" y="525025"/>
                </a:lnTo>
                <a:lnTo>
                  <a:pt x="2306223" y="529154"/>
                </a:lnTo>
                <a:lnTo>
                  <a:pt x="2309078" y="533600"/>
                </a:lnTo>
                <a:lnTo>
                  <a:pt x="2312568" y="537094"/>
                </a:lnTo>
                <a:lnTo>
                  <a:pt x="2316057" y="539953"/>
                </a:lnTo>
                <a:lnTo>
                  <a:pt x="2320181" y="542811"/>
                </a:lnTo>
                <a:lnTo>
                  <a:pt x="2324940" y="545035"/>
                </a:lnTo>
                <a:lnTo>
                  <a:pt x="2329698" y="546623"/>
                </a:lnTo>
                <a:lnTo>
                  <a:pt x="2334774" y="548211"/>
                </a:lnTo>
                <a:lnTo>
                  <a:pt x="2340485" y="548846"/>
                </a:lnTo>
                <a:lnTo>
                  <a:pt x="2346829" y="549164"/>
                </a:lnTo>
                <a:lnTo>
                  <a:pt x="2353174" y="548846"/>
                </a:lnTo>
                <a:lnTo>
                  <a:pt x="2360154" y="548211"/>
                </a:lnTo>
                <a:lnTo>
                  <a:pt x="2367450" y="546940"/>
                </a:lnTo>
                <a:lnTo>
                  <a:pt x="2375381" y="545670"/>
                </a:lnTo>
                <a:lnTo>
                  <a:pt x="2383312" y="543447"/>
                </a:lnTo>
                <a:lnTo>
                  <a:pt x="2389022" y="558375"/>
                </a:lnTo>
                <a:lnTo>
                  <a:pt x="2421381" y="545988"/>
                </a:lnTo>
                <a:lnTo>
                  <a:pt x="2415353" y="531377"/>
                </a:lnTo>
                <a:lnTo>
                  <a:pt x="2423602" y="527248"/>
                </a:lnTo>
                <a:lnTo>
                  <a:pt x="2431533" y="523119"/>
                </a:lnTo>
                <a:lnTo>
                  <a:pt x="2438512" y="518672"/>
                </a:lnTo>
                <a:lnTo>
                  <a:pt x="2444222" y="514226"/>
                </a:lnTo>
                <a:lnTo>
                  <a:pt x="2449932" y="509779"/>
                </a:lnTo>
                <a:lnTo>
                  <a:pt x="2455008" y="505650"/>
                </a:lnTo>
                <a:lnTo>
                  <a:pt x="2459450" y="500568"/>
                </a:lnTo>
                <a:lnTo>
                  <a:pt x="2462939" y="496121"/>
                </a:lnTo>
                <a:lnTo>
                  <a:pt x="2465477" y="491675"/>
                </a:lnTo>
                <a:lnTo>
                  <a:pt x="2467698" y="486593"/>
                </a:lnTo>
                <a:lnTo>
                  <a:pt x="2469284" y="481828"/>
                </a:lnTo>
                <a:lnTo>
                  <a:pt x="2470553" y="477064"/>
                </a:lnTo>
                <a:lnTo>
                  <a:pt x="2470553" y="471982"/>
                </a:lnTo>
                <a:lnTo>
                  <a:pt x="2470236" y="466900"/>
                </a:lnTo>
                <a:lnTo>
                  <a:pt x="2468967" y="461818"/>
                </a:lnTo>
                <a:lnTo>
                  <a:pt x="2467381" y="456737"/>
                </a:lnTo>
                <a:lnTo>
                  <a:pt x="2465477" y="453243"/>
                </a:lnTo>
                <a:lnTo>
                  <a:pt x="2463891" y="450067"/>
                </a:lnTo>
                <a:lnTo>
                  <a:pt x="2461988" y="446890"/>
                </a:lnTo>
                <a:lnTo>
                  <a:pt x="2459767" y="444032"/>
                </a:lnTo>
                <a:lnTo>
                  <a:pt x="2457546" y="441491"/>
                </a:lnTo>
                <a:lnTo>
                  <a:pt x="2454691" y="438950"/>
                </a:lnTo>
                <a:lnTo>
                  <a:pt x="2451836" y="436409"/>
                </a:lnTo>
                <a:lnTo>
                  <a:pt x="2448981" y="434503"/>
                </a:lnTo>
                <a:lnTo>
                  <a:pt x="2442636" y="431009"/>
                </a:lnTo>
                <a:lnTo>
                  <a:pt x="2435974" y="428151"/>
                </a:lnTo>
                <a:lnTo>
                  <a:pt x="2429312" y="425927"/>
                </a:lnTo>
                <a:lnTo>
                  <a:pt x="2422650" y="424657"/>
                </a:lnTo>
                <a:lnTo>
                  <a:pt x="2414402" y="424022"/>
                </a:lnTo>
                <a:lnTo>
                  <a:pt x="2403298" y="422751"/>
                </a:lnTo>
                <a:lnTo>
                  <a:pt x="2372843" y="421481"/>
                </a:lnTo>
                <a:lnTo>
                  <a:pt x="2362691" y="420846"/>
                </a:lnTo>
                <a:lnTo>
                  <a:pt x="2358567" y="420210"/>
                </a:lnTo>
                <a:lnTo>
                  <a:pt x="2355078" y="419257"/>
                </a:lnTo>
                <a:lnTo>
                  <a:pt x="2351905" y="418622"/>
                </a:lnTo>
                <a:lnTo>
                  <a:pt x="2349050" y="417669"/>
                </a:lnTo>
                <a:lnTo>
                  <a:pt x="2347147" y="416717"/>
                </a:lnTo>
                <a:lnTo>
                  <a:pt x="2345243" y="415128"/>
                </a:lnTo>
                <a:lnTo>
                  <a:pt x="2342705" y="411635"/>
                </a:lnTo>
                <a:lnTo>
                  <a:pt x="2339850" y="407188"/>
                </a:lnTo>
                <a:lnTo>
                  <a:pt x="2336678" y="401153"/>
                </a:lnTo>
                <a:lnTo>
                  <a:pt x="2333823" y="393848"/>
                </a:lnTo>
                <a:lnTo>
                  <a:pt x="2332871" y="390672"/>
                </a:lnTo>
                <a:lnTo>
                  <a:pt x="2332554" y="388448"/>
                </a:lnTo>
                <a:lnTo>
                  <a:pt x="2332871" y="385590"/>
                </a:lnTo>
                <a:lnTo>
                  <a:pt x="2333505" y="383366"/>
                </a:lnTo>
                <a:lnTo>
                  <a:pt x="2334774" y="381461"/>
                </a:lnTo>
                <a:lnTo>
                  <a:pt x="2336995" y="379237"/>
                </a:lnTo>
                <a:lnTo>
                  <a:pt x="2339533" y="377967"/>
                </a:lnTo>
                <a:lnTo>
                  <a:pt x="2342705" y="376379"/>
                </a:lnTo>
                <a:lnTo>
                  <a:pt x="2346512" y="375108"/>
                </a:lnTo>
                <a:lnTo>
                  <a:pt x="2349685" y="375108"/>
                </a:lnTo>
                <a:lnTo>
                  <a:pt x="2350954" y="375108"/>
                </a:lnTo>
                <a:lnTo>
                  <a:pt x="2352223" y="375426"/>
                </a:lnTo>
                <a:lnTo>
                  <a:pt x="2353492" y="376061"/>
                </a:lnTo>
                <a:lnTo>
                  <a:pt x="2354443" y="377332"/>
                </a:lnTo>
                <a:lnTo>
                  <a:pt x="2356664" y="379873"/>
                </a:lnTo>
                <a:lnTo>
                  <a:pt x="2358885" y="384637"/>
                </a:lnTo>
                <a:lnTo>
                  <a:pt x="2362057" y="391307"/>
                </a:lnTo>
                <a:lnTo>
                  <a:pt x="2365229" y="399565"/>
                </a:lnTo>
                <a:lnTo>
                  <a:pt x="2369671" y="410999"/>
                </a:lnTo>
                <a:lnTo>
                  <a:pt x="2403615" y="397659"/>
                </a:lnTo>
                <a:lnTo>
                  <a:pt x="2436926" y="384637"/>
                </a:lnTo>
                <a:lnTo>
                  <a:pt x="2433436" y="375426"/>
                </a:lnTo>
                <a:lnTo>
                  <a:pt x="2429946" y="368121"/>
                </a:lnTo>
                <a:lnTo>
                  <a:pt x="2426457" y="361768"/>
                </a:lnTo>
                <a:lnTo>
                  <a:pt x="2422333" y="356051"/>
                </a:lnTo>
                <a:lnTo>
                  <a:pt x="2420429" y="353510"/>
                </a:lnTo>
                <a:lnTo>
                  <a:pt x="2417891" y="351287"/>
                </a:lnTo>
                <a:lnTo>
                  <a:pt x="2415671" y="349381"/>
                </a:lnTo>
                <a:lnTo>
                  <a:pt x="2412815" y="347158"/>
                </a:lnTo>
                <a:lnTo>
                  <a:pt x="2410595" y="345570"/>
                </a:lnTo>
                <a:lnTo>
                  <a:pt x="2407740" y="343982"/>
                </a:lnTo>
                <a:lnTo>
                  <a:pt x="2405202" y="343029"/>
                </a:lnTo>
                <a:lnTo>
                  <a:pt x="2402029" y="341758"/>
                </a:lnTo>
                <a:lnTo>
                  <a:pt x="2399491" y="340805"/>
                </a:lnTo>
                <a:lnTo>
                  <a:pt x="2396319" y="340170"/>
                </a:lnTo>
                <a:lnTo>
                  <a:pt x="2389974" y="339217"/>
                </a:lnTo>
                <a:lnTo>
                  <a:pt x="2383629" y="338900"/>
                </a:lnTo>
                <a:lnTo>
                  <a:pt x="2377284" y="338582"/>
                </a:lnTo>
                <a:lnTo>
                  <a:pt x="2370940" y="338900"/>
                </a:lnTo>
                <a:lnTo>
                  <a:pt x="2364278" y="339535"/>
                </a:lnTo>
                <a:lnTo>
                  <a:pt x="2357616" y="340488"/>
                </a:lnTo>
                <a:lnTo>
                  <a:pt x="2350954" y="342394"/>
                </a:lnTo>
                <a:lnTo>
                  <a:pt x="2344292" y="343982"/>
                </a:lnTo>
                <a:lnTo>
                  <a:pt x="2337312" y="325877"/>
                </a:lnTo>
                <a:close/>
                <a:moveTo>
                  <a:pt x="2259588" y="275058"/>
                </a:moveTo>
                <a:lnTo>
                  <a:pt x="2219933" y="289351"/>
                </a:lnTo>
                <a:lnTo>
                  <a:pt x="2179961" y="303326"/>
                </a:lnTo>
                <a:lnTo>
                  <a:pt x="2139672" y="316984"/>
                </a:lnTo>
                <a:lnTo>
                  <a:pt x="2099700" y="329689"/>
                </a:lnTo>
                <a:lnTo>
                  <a:pt x="2059727" y="342394"/>
                </a:lnTo>
                <a:lnTo>
                  <a:pt x="2019121" y="354463"/>
                </a:lnTo>
                <a:lnTo>
                  <a:pt x="1978514" y="366533"/>
                </a:lnTo>
                <a:lnTo>
                  <a:pt x="1937590" y="377967"/>
                </a:lnTo>
                <a:lnTo>
                  <a:pt x="1937907" y="378285"/>
                </a:lnTo>
                <a:lnTo>
                  <a:pt x="1939493" y="384637"/>
                </a:lnTo>
                <a:lnTo>
                  <a:pt x="1940128" y="390672"/>
                </a:lnTo>
                <a:lnTo>
                  <a:pt x="1940128" y="397024"/>
                </a:lnTo>
                <a:lnTo>
                  <a:pt x="1939493" y="403059"/>
                </a:lnTo>
                <a:lnTo>
                  <a:pt x="1938542" y="409094"/>
                </a:lnTo>
                <a:lnTo>
                  <a:pt x="1936638" y="414811"/>
                </a:lnTo>
                <a:lnTo>
                  <a:pt x="1934100" y="420528"/>
                </a:lnTo>
                <a:lnTo>
                  <a:pt x="1931562" y="425610"/>
                </a:lnTo>
                <a:lnTo>
                  <a:pt x="1928390" y="431009"/>
                </a:lnTo>
                <a:lnTo>
                  <a:pt x="1924583" y="435456"/>
                </a:lnTo>
                <a:lnTo>
                  <a:pt x="1919824" y="439903"/>
                </a:lnTo>
                <a:lnTo>
                  <a:pt x="1915383" y="443714"/>
                </a:lnTo>
                <a:lnTo>
                  <a:pt x="1910307" y="447208"/>
                </a:lnTo>
                <a:lnTo>
                  <a:pt x="1904597" y="450384"/>
                </a:lnTo>
                <a:lnTo>
                  <a:pt x="1898569" y="452925"/>
                </a:lnTo>
                <a:lnTo>
                  <a:pt x="1892542" y="454513"/>
                </a:lnTo>
                <a:lnTo>
                  <a:pt x="1891590" y="454831"/>
                </a:lnTo>
                <a:lnTo>
                  <a:pt x="1955038" y="703844"/>
                </a:lnTo>
                <a:lnTo>
                  <a:pt x="1955673" y="703209"/>
                </a:lnTo>
                <a:lnTo>
                  <a:pt x="1962652" y="701939"/>
                </a:lnTo>
                <a:lnTo>
                  <a:pt x="1969314" y="701303"/>
                </a:lnTo>
                <a:lnTo>
                  <a:pt x="1976293" y="700986"/>
                </a:lnTo>
                <a:lnTo>
                  <a:pt x="1982955" y="701303"/>
                </a:lnTo>
                <a:lnTo>
                  <a:pt x="1989300" y="702256"/>
                </a:lnTo>
                <a:lnTo>
                  <a:pt x="1995645" y="704162"/>
                </a:lnTo>
                <a:lnTo>
                  <a:pt x="2001355" y="706068"/>
                </a:lnTo>
                <a:lnTo>
                  <a:pt x="2007383" y="708609"/>
                </a:lnTo>
                <a:lnTo>
                  <a:pt x="2012776" y="711785"/>
                </a:lnTo>
                <a:lnTo>
                  <a:pt x="2017852" y="715279"/>
                </a:lnTo>
                <a:lnTo>
                  <a:pt x="2022293" y="719408"/>
                </a:lnTo>
                <a:lnTo>
                  <a:pt x="2026417" y="723854"/>
                </a:lnTo>
                <a:lnTo>
                  <a:pt x="2030541" y="728936"/>
                </a:lnTo>
                <a:lnTo>
                  <a:pt x="2033396" y="734018"/>
                </a:lnTo>
                <a:lnTo>
                  <a:pt x="2036252" y="740053"/>
                </a:lnTo>
                <a:lnTo>
                  <a:pt x="2038472" y="745770"/>
                </a:lnTo>
                <a:lnTo>
                  <a:pt x="2039107" y="749582"/>
                </a:lnTo>
                <a:lnTo>
                  <a:pt x="2083838" y="736877"/>
                </a:lnTo>
                <a:lnTo>
                  <a:pt x="2127934" y="723537"/>
                </a:lnTo>
                <a:lnTo>
                  <a:pt x="2172347" y="709879"/>
                </a:lnTo>
                <a:lnTo>
                  <a:pt x="2216444" y="695904"/>
                </a:lnTo>
                <a:lnTo>
                  <a:pt x="2260223" y="681611"/>
                </a:lnTo>
                <a:lnTo>
                  <a:pt x="2304319" y="667318"/>
                </a:lnTo>
                <a:lnTo>
                  <a:pt x="2348098" y="652390"/>
                </a:lnTo>
                <a:lnTo>
                  <a:pt x="2391560" y="637144"/>
                </a:lnTo>
                <a:lnTo>
                  <a:pt x="2383947" y="636827"/>
                </a:lnTo>
                <a:lnTo>
                  <a:pt x="2376016" y="635874"/>
                </a:lnTo>
                <a:lnTo>
                  <a:pt x="2368719" y="634921"/>
                </a:lnTo>
                <a:lnTo>
                  <a:pt x="2361105" y="633333"/>
                </a:lnTo>
                <a:lnTo>
                  <a:pt x="2353809" y="631427"/>
                </a:lnTo>
                <a:lnTo>
                  <a:pt x="2346512" y="629839"/>
                </a:lnTo>
                <a:lnTo>
                  <a:pt x="2339533" y="627298"/>
                </a:lnTo>
                <a:lnTo>
                  <a:pt x="2332554" y="624440"/>
                </a:lnTo>
                <a:lnTo>
                  <a:pt x="2325892" y="621581"/>
                </a:lnTo>
                <a:lnTo>
                  <a:pt x="2319230" y="618087"/>
                </a:lnTo>
                <a:lnTo>
                  <a:pt x="2312568" y="614593"/>
                </a:lnTo>
                <a:lnTo>
                  <a:pt x="2306223" y="611100"/>
                </a:lnTo>
                <a:lnTo>
                  <a:pt x="2300195" y="606970"/>
                </a:lnTo>
                <a:lnTo>
                  <a:pt x="2294168" y="602841"/>
                </a:lnTo>
                <a:lnTo>
                  <a:pt x="2288140" y="598395"/>
                </a:lnTo>
                <a:lnTo>
                  <a:pt x="2282747" y="593313"/>
                </a:lnTo>
                <a:lnTo>
                  <a:pt x="2277037" y="588549"/>
                </a:lnTo>
                <a:lnTo>
                  <a:pt x="2271961" y="583467"/>
                </a:lnTo>
                <a:lnTo>
                  <a:pt x="2266568" y="578067"/>
                </a:lnTo>
                <a:lnTo>
                  <a:pt x="2261809" y="572668"/>
                </a:lnTo>
                <a:lnTo>
                  <a:pt x="2256733" y="566950"/>
                </a:lnTo>
                <a:lnTo>
                  <a:pt x="2252292" y="560916"/>
                </a:lnTo>
                <a:lnTo>
                  <a:pt x="2248168" y="554881"/>
                </a:lnTo>
                <a:lnTo>
                  <a:pt x="2244044" y="548528"/>
                </a:lnTo>
                <a:lnTo>
                  <a:pt x="2239920" y="542176"/>
                </a:lnTo>
                <a:lnTo>
                  <a:pt x="2236113" y="535506"/>
                </a:lnTo>
                <a:lnTo>
                  <a:pt x="2232623" y="528836"/>
                </a:lnTo>
                <a:lnTo>
                  <a:pt x="2229133" y="522166"/>
                </a:lnTo>
                <a:lnTo>
                  <a:pt x="2225961" y="515178"/>
                </a:lnTo>
                <a:lnTo>
                  <a:pt x="2223106" y="508509"/>
                </a:lnTo>
                <a:lnTo>
                  <a:pt x="2220251" y="500886"/>
                </a:lnTo>
                <a:lnTo>
                  <a:pt x="2217713" y="493898"/>
                </a:lnTo>
                <a:lnTo>
                  <a:pt x="2215492" y="485640"/>
                </a:lnTo>
                <a:lnTo>
                  <a:pt x="2212954" y="477699"/>
                </a:lnTo>
                <a:lnTo>
                  <a:pt x="2210734" y="469441"/>
                </a:lnTo>
                <a:lnTo>
                  <a:pt x="2209465" y="461183"/>
                </a:lnTo>
                <a:lnTo>
                  <a:pt x="2207878" y="453243"/>
                </a:lnTo>
                <a:lnTo>
                  <a:pt x="2206609" y="444985"/>
                </a:lnTo>
                <a:lnTo>
                  <a:pt x="2205658" y="436727"/>
                </a:lnTo>
                <a:lnTo>
                  <a:pt x="2205023" y="429104"/>
                </a:lnTo>
                <a:lnTo>
                  <a:pt x="2204706" y="421163"/>
                </a:lnTo>
                <a:lnTo>
                  <a:pt x="2204706" y="413223"/>
                </a:lnTo>
                <a:lnTo>
                  <a:pt x="2204706" y="405600"/>
                </a:lnTo>
                <a:lnTo>
                  <a:pt x="2205023" y="397659"/>
                </a:lnTo>
                <a:lnTo>
                  <a:pt x="2205658" y="390036"/>
                </a:lnTo>
                <a:lnTo>
                  <a:pt x="2206292" y="382414"/>
                </a:lnTo>
                <a:lnTo>
                  <a:pt x="2207244" y="375108"/>
                </a:lnTo>
                <a:lnTo>
                  <a:pt x="2208830" y="367803"/>
                </a:lnTo>
                <a:lnTo>
                  <a:pt x="2210099" y="360816"/>
                </a:lnTo>
                <a:lnTo>
                  <a:pt x="2212320" y="353828"/>
                </a:lnTo>
                <a:lnTo>
                  <a:pt x="2213906" y="346840"/>
                </a:lnTo>
                <a:lnTo>
                  <a:pt x="2216444" y="340170"/>
                </a:lnTo>
                <a:lnTo>
                  <a:pt x="2218982" y="333500"/>
                </a:lnTo>
                <a:lnTo>
                  <a:pt x="2221202" y="327465"/>
                </a:lnTo>
                <a:lnTo>
                  <a:pt x="2224375" y="321113"/>
                </a:lnTo>
                <a:lnTo>
                  <a:pt x="2227547" y="315078"/>
                </a:lnTo>
                <a:lnTo>
                  <a:pt x="2230720" y="309679"/>
                </a:lnTo>
                <a:lnTo>
                  <a:pt x="2234209" y="303962"/>
                </a:lnTo>
                <a:lnTo>
                  <a:pt x="2238016" y="298244"/>
                </a:lnTo>
                <a:lnTo>
                  <a:pt x="2241823" y="293163"/>
                </a:lnTo>
                <a:lnTo>
                  <a:pt x="2245947" y="288398"/>
                </a:lnTo>
                <a:lnTo>
                  <a:pt x="2250388" y="283634"/>
                </a:lnTo>
                <a:lnTo>
                  <a:pt x="2254830" y="279187"/>
                </a:lnTo>
                <a:lnTo>
                  <a:pt x="2259588" y="275058"/>
                </a:lnTo>
                <a:close/>
                <a:moveTo>
                  <a:pt x="2637421" y="114660"/>
                </a:moveTo>
                <a:lnTo>
                  <a:pt x="2599352" y="132765"/>
                </a:lnTo>
                <a:lnTo>
                  <a:pt x="2561601" y="150551"/>
                </a:lnTo>
                <a:lnTo>
                  <a:pt x="2523849" y="167703"/>
                </a:lnTo>
                <a:lnTo>
                  <a:pt x="2485463" y="184537"/>
                </a:lnTo>
                <a:lnTo>
                  <a:pt x="2447077" y="201053"/>
                </a:lnTo>
                <a:lnTo>
                  <a:pt x="2408374" y="216934"/>
                </a:lnTo>
                <a:lnTo>
                  <a:pt x="2369671" y="233133"/>
                </a:lnTo>
                <a:lnTo>
                  <a:pt x="2330650" y="248061"/>
                </a:lnTo>
                <a:lnTo>
                  <a:pt x="2336995" y="248378"/>
                </a:lnTo>
                <a:lnTo>
                  <a:pt x="2343340" y="248696"/>
                </a:lnTo>
                <a:lnTo>
                  <a:pt x="2349685" y="249331"/>
                </a:lnTo>
                <a:lnTo>
                  <a:pt x="2355712" y="250284"/>
                </a:lnTo>
                <a:lnTo>
                  <a:pt x="2362374" y="251554"/>
                </a:lnTo>
                <a:lnTo>
                  <a:pt x="2368719" y="253143"/>
                </a:lnTo>
                <a:lnTo>
                  <a:pt x="2375064" y="255048"/>
                </a:lnTo>
                <a:lnTo>
                  <a:pt x="2381409" y="257272"/>
                </a:lnTo>
                <a:lnTo>
                  <a:pt x="2387436" y="259495"/>
                </a:lnTo>
                <a:lnTo>
                  <a:pt x="2393781" y="262353"/>
                </a:lnTo>
                <a:lnTo>
                  <a:pt x="2400126" y="265212"/>
                </a:lnTo>
                <a:lnTo>
                  <a:pt x="2405836" y="268706"/>
                </a:lnTo>
                <a:lnTo>
                  <a:pt x="2412181" y="272200"/>
                </a:lnTo>
                <a:lnTo>
                  <a:pt x="2418208" y="276011"/>
                </a:lnTo>
                <a:lnTo>
                  <a:pt x="2424236" y="280140"/>
                </a:lnTo>
                <a:lnTo>
                  <a:pt x="2429946" y="284269"/>
                </a:lnTo>
                <a:lnTo>
                  <a:pt x="2435974" y="289034"/>
                </a:lnTo>
                <a:lnTo>
                  <a:pt x="2441684" y="293798"/>
                </a:lnTo>
                <a:lnTo>
                  <a:pt x="2447077" y="299197"/>
                </a:lnTo>
                <a:lnTo>
                  <a:pt x="2452788" y="304279"/>
                </a:lnTo>
                <a:lnTo>
                  <a:pt x="2457863" y="309996"/>
                </a:lnTo>
                <a:lnTo>
                  <a:pt x="2463257" y="315714"/>
                </a:lnTo>
                <a:lnTo>
                  <a:pt x="2468015" y="321748"/>
                </a:lnTo>
                <a:lnTo>
                  <a:pt x="2472774" y="328101"/>
                </a:lnTo>
                <a:lnTo>
                  <a:pt x="2477850" y="334453"/>
                </a:lnTo>
                <a:lnTo>
                  <a:pt x="2482291" y="340805"/>
                </a:lnTo>
                <a:lnTo>
                  <a:pt x="2486732" y="347793"/>
                </a:lnTo>
                <a:lnTo>
                  <a:pt x="2490856" y="354781"/>
                </a:lnTo>
                <a:lnTo>
                  <a:pt x="2495298" y="362086"/>
                </a:lnTo>
                <a:lnTo>
                  <a:pt x="2499105" y="370026"/>
                </a:lnTo>
                <a:lnTo>
                  <a:pt x="2502912" y="377332"/>
                </a:lnTo>
                <a:lnTo>
                  <a:pt x="2506401" y="385272"/>
                </a:lnTo>
                <a:lnTo>
                  <a:pt x="2509256" y="392260"/>
                </a:lnTo>
                <a:lnTo>
                  <a:pt x="2511794" y="399565"/>
                </a:lnTo>
                <a:lnTo>
                  <a:pt x="2514015" y="406553"/>
                </a:lnTo>
                <a:lnTo>
                  <a:pt x="2516553" y="413858"/>
                </a:lnTo>
                <a:lnTo>
                  <a:pt x="2518139" y="421163"/>
                </a:lnTo>
                <a:lnTo>
                  <a:pt x="2520042" y="428468"/>
                </a:lnTo>
                <a:lnTo>
                  <a:pt x="2521311" y="436091"/>
                </a:lnTo>
                <a:lnTo>
                  <a:pt x="2522580" y="443397"/>
                </a:lnTo>
                <a:lnTo>
                  <a:pt x="2523849" y="450702"/>
                </a:lnTo>
                <a:lnTo>
                  <a:pt x="2524484" y="458325"/>
                </a:lnTo>
                <a:lnTo>
                  <a:pt x="2524801" y="465948"/>
                </a:lnTo>
                <a:lnTo>
                  <a:pt x="2525118" y="473570"/>
                </a:lnTo>
                <a:lnTo>
                  <a:pt x="2525118" y="480876"/>
                </a:lnTo>
                <a:lnTo>
                  <a:pt x="2524801" y="488181"/>
                </a:lnTo>
                <a:lnTo>
                  <a:pt x="2524167" y="495486"/>
                </a:lnTo>
                <a:lnTo>
                  <a:pt x="2523215" y="502791"/>
                </a:lnTo>
                <a:lnTo>
                  <a:pt x="2521946" y="510097"/>
                </a:lnTo>
                <a:lnTo>
                  <a:pt x="2520677" y="517402"/>
                </a:lnTo>
                <a:lnTo>
                  <a:pt x="2518774" y="524389"/>
                </a:lnTo>
                <a:lnTo>
                  <a:pt x="2516870" y="531695"/>
                </a:lnTo>
                <a:lnTo>
                  <a:pt x="2514649" y="538682"/>
                </a:lnTo>
                <a:lnTo>
                  <a:pt x="2512112" y="545670"/>
                </a:lnTo>
                <a:lnTo>
                  <a:pt x="2509256" y="552340"/>
                </a:lnTo>
                <a:lnTo>
                  <a:pt x="2506084" y="559010"/>
                </a:lnTo>
                <a:lnTo>
                  <a:pt x="2502594" y="565680"/>
                </a:lnTo>
                <a:lnTo>
                  <a:pt x="2499105" y="572032"/>
                </a:lnTo>
                <a:lnTo>
                  <a:pt x="2494980" y="578385"/>
                </a:lnTo>
                <a:lnTo>
                  <a:pt x="2490222" y="584737"/>
                </a:lnTo>
                <a:lnTo>
                  <a:pt x="2485781" y="590772"/>
                </a:lnTo>
                <a:lnTo>
                  <a:pt x="2481022" y="596489"/>
                </a:lnTo>
                <a:lnTo>
                  <a:pt x="2475312" y="602206"/>
                </a:lnTo>
                <a:lnTo>
                  <a:pt x="2469601" y="607923"/>
                </a:lnTo>
                <a:lnTo>
                  <a:pt x="2512112" y="590454"/>
                </a:lnTo>
                <a:lnTo>
                  <a:pt x="2554622" y="572985"/>
                </a:lnTo>
                <a:lnTo>
                  <a:pt x="2596815" y="555199"/>
                </a:lnTo>
                <a:lnTo>
                  <a:pt x="2639008" y="537094"/>
                </a:lnTo>
                <a:lnTo>
                  <a:pt x="2680883" y="518355"/>
                </a:lnTo>
                <a:lnTo>
                  <a:pt x="2722759" y="499615"/>
                </a:lnTo>
                <a:lnTo>
                  <a:pt x="2764634" y="480558"/>
                </a:lnTo>
                <a:lnTo>
                  <a:pt x="2805876" y="460866"/>
                </a:lnTo>
                <a:lnTo>
                  <a:pt x="2803972" y="457372"/>
                </a:lnTo>
                <a:lnTo>
                  <a:pt x="2801434" y="451655"/>
                </a:lnTo>
                <a:lnTo>
                  <a:pt x="2799848" y="445620"/>
                </a:lnTo>
                <a:lnTo>
                  <a:pt x="2798579" y="439585"/>
                </a:lnTo>
                <a:lnTo>
                  <a:pt x="2798262" y="433233"/>
                </a:lnTo>
                <a:lnTo>
                  <a:pt x="2798579" y="427198"/>
                </a:lnTo>
                <a:lnTo>
                  <a:pt x="2799214" y="421163"/>
                </a:lnTo>
                <a:lnTo>
                  <a:pt x="2800800" y="414811"/>
                </a:lnTo>
                <a:lnTo>
                  <a:pt x="2802703" y="409411"/>
                </a:lnTo>
                <a:lnTo>
                  <a:pt x="2805241" y="403377"/>
                </a:lnTo>
                <a:lnTo>
                  <a:pt x="2808414" y="397659"/>
                </a:lnTo>
                <a:lnTo>
                  <a:pt x="2812220" y="392577"/>
                </a:lnTo>
                <a:lnTo>
                  <a:pt x="2816345" y="387813"/>
                </a:lnTo>
                <a:lnTo>
                  <a:pt x="2821103" y="382731"/>
                </a:lnTo>
                <a:lnTo>
                  <a:pt x="2826179" y="378602"/>
                </a:lnTo>
                <a:lnTo>
                  <a:pt x="2831889" y="374473"/>
                </a:lnTo>
                <a:lnTo>
                  <a:pt x="2837917" y="371297"/>
                </a:lnTo>
                <a:lnTo>
                  <a:pt x="2841724" y="369391"/>
                </a:lnTo>
                <a:lnTo>
                  <a:pt x="2725614" y="140388"/>
                </a:lnTo>
                <a:lnTo>
                  <a:pt x="2722124" y="141976"/>
                </a:lnTo>
                <a:lnTo>
                  <a:pt x="2716097" y="144834"/>
                </a:lnTo>
                <a:lnTo>
                  <a:pt x="2710069" y="147058"/>
                </a:lnTo>
                <a:lnTo>
                  <a:pt x="2704042" y="148328"/>
                </a:lnTo>
                <a:lnTo>
                  <a:pt x="2697697" y="148963"/>
                </a:lnTo>
                <a:lnTo>
                  <a:pt x="2691669" y="149281"/>
                </a:lnTo>
                <a:lnTo>
                  <a:pt x="2685324" y="148646"/>
                </a:lnTo>
                <a:lnTo>
                  <a:pt x="2679614" y="147693"/>
                </a:lnTo>
                <a:lnTo>
                  <a:pt x="2673587" y="146422"/>
                </a:lnTo>
                <a:lnTo>
                  <a:pt x="2667876" y="144199"/>
                </a:lnTo>
                <a:lnTo>
                  <a:pt x="2662483" y="141341"/>
                </a:lnTo>
                <a:lnTo>
                  <a:pt x="2657407" y="138164"/>
                </a:lnTo>
                <a:lnTo>
                  <a:pt x="2652649" y="134353"/>
                </a:lnTo>
                <a:lnTo>
                  <a:pt x="2648207" y="130224"/>
                </a:lnTo>
                <a:lnTo>
                  <a:pt x="2644083" y="125777"/>
                </a:lnTo>
                <a:lnTo>
                  <a:pt x="2640594" y="120378"/>
                </a:lnTo>
                <a:lnTo>
                  <a:pt x="2637421" y="114978"/>
                </a:lnTo>
                <a:lnTo>
                  <a:pt x="2637421" y="114660"/>
                </a:lnTo>
                <a:close/>
                <a:moveTo>
                  <a:pt x="2724345" y="0"/>
                </a:moveTo>
                <a:lnTo>
                  <a:pt x="2962275" y="451019"/>
                </a:lnTo>
                <a:lnTo>
                  <a:pt x="2931186" y="467218"/>
                </a:lnTo>
                <a:lnTo>
                  <a:pt x="2899779" y="482781"/>
                </a:lnTo>
                <a:lnTo>
                  <a:pt x="2868055" y="498345"/>
                </a:lnTo>
                <a:lnTo>
                  <a:pt x="2836331" y="513590"/>
                </a:lnTo>
                <a:lnTo>
                  <a:pt x="2804924" y="528518"/>
                </a:lnTo>
                <a:lnTo>
                  <a:pt x="2773200" y="543129"/>
                </a:lnTo>
                <a:lnTo>
                  <a:pt x="2741159" y="557739"/>
                </a:lnTo>
                <a:lnTo>
                  <a:pt x="2709435" y="572032"/>
                </a:lnTo>
                <a:lnTo>
                  <a:pt x="2677394" y="586008"/>
                </a:lnTo>
                <a:lnTo>
                  <a:pt x="2645352" y="599983"/>
                </a:lnTo>
                <a:lnTo>
                  <a:pt x="2613311" y="613640"/>
                </a:lnTo>
                <a:lnTo>
                  <a:pt x="2581270" y="626980"/>
                </a:lnTo>
                <a:lnTo>
                  <a:pt x="2548911" y="640003"/>
                </a:lnTo>
                <a:lnTo>
                  <a:pt x="2516870" y="652708"/>
                </a:lnTo>
                <a:lnTo>
                  <a:pt x="2483877" y="665412"/>
                </a:lnTo>
                <a:lnTo>
                  <a:pt x="2451519" y="677800"/>
                </a:lnTo>
                <a:lnTo>
                  <a:pt x="2419160" y="690187"/>
                </a:lnTo>
                <a:lnTo>
                  <a:pt x="2386484" y="701939"/>
                </a:lnTo>
                <a:lnTo>
                  <a:pt x="2353809" y="713373"/>
                </a:lnTo>
                <a:lnTo>
                  <a:pt x="2320499" y="725125"/>
                </a:lnTo>
                <a:lnTo>
                  <a:pt x="2287823" y="736242"/>
                </a:lnTo>
                <a:lnTo>
                  <a:pt x="2254830" y="747358"/>
                </a:lnTo>
                <a:lnTo>
                  <a:pt x="2221520" y="758157"/>
                </a:lnTo>
                <a:lnTo>
                  <a:pt x="2188209" y="768639"/>
                </a:lnTo>
                <a:lnTo>
                  <a:pt x="2155217" y="779120"/>
                </a:lnTo>
                <a:lnTo>
                  <a:pt x="2121589" y="789284"/>
                </a:lnTo>
                <a:lnTo>
                  <a:pt x="2087962" y="798813"/>
                </a:lnTo>
                <a:lnTo>
                  <a:pt x="2054334" y="808341"/>
                </a:lnTo>
                <a:lnTo>
                  <a:pt x="2020707" y="817870"/>
                </a:lnTo>
                <a:lnTo>
                  <a:pt x="1986445" y="827081"/>
                </a:lnTo>
                <a:lnTo>
                  <a:pt x="1952817" y="835974"/>
                </a:lnTo>
                <a:lnTo>
                  <a:pt x="1918556" y="844550"/>
                </a:lnTo>
                <a:lnTo>
                  <a:pt x="1800225" y="349064"/>
                </a:lnTo>
                <a:lnTo>
                  <a:pt x="1830363" y="341123"/>
                </a:lnTo>
                <a:lnTo>
                  <a:pt x="1860501" y="333183"/>
                </a:lnTo>
                <a:lnTo>
                  <a:pt x="1890321" y="324925"/>
                </a:lnTo>
                <a:lnTo>
                  <a:pt x="1920142" y="316349"/>
                </a:lnTo>
                <a:lnTo>
                  <a:pt x="1950280" y="308091"/>
                </a:lnTo>
                <a:lnTo>
                  <a:pt x="1979783" y="299515"/>
                </a:lnTo>
                <a:lnTo>
                  <a:pt x="2009603" y="290304"/>
                </a:lnTo>
                <a:lnTo>
                  <a:pt x="2039107" y="281411"/>
                </a:lnTo>
                <a:lnTo>
                  <a:pt x="2068293" y="271882"/>
                </a:lnTo>
                <a:lnTo>
                  <a:pt x="2098113" y="262353"/>
                </a:lnTo>
                <a:lnTo>
                  <a:pt x="2127299" y="252825"/>
                </a:lnTo>
                <a:lnTo>
                  <a:pt x="2156168" y="242661"/>
                </a:lnTo>
                <a:lnTo>
                  <a:pt x="2185354" y="232497"/>
                </a:lnTo>
                <a:lnTo>
                  <a:pt x="2214223" y="222333"/>
                </a:lnTo>
                <a:lnTo>
                  <a:pt x="2243409" y="211534"/>
                </a:lnTo>
                <a:lnTo>
                  <a:pt x="2272278" y="200735"/>
                </a:lnTo>
                <a:lnTo>
                  <a:pt x="2301147" y="189936"/>
                </a:lnTo>
                <a:lnTo>
                  <a:pt x="2329698" y="178820"/>
                </a:lnTo>
                <a:lnTo>
                  <a:pt x="2358250" y="167068"/>
                </a:lnTo>
                <a:lnTo>
                  <a:pt x="2386802" y="155633"/>
                </a:lnTo>
                <a:lnTo>
                  <a:pt x="2415353" y="143881"/>
                </a:lnTo>
                <a:lnTo>
                  <a:pt x="2443588" y="132130"/>
                </a:lnTo>
                <a:lnTo>
                  <a:pt x="2472139" y="119742"/>
                </a:lnTo>
                <a:lnTo>
                  <a:pt x="2500374" y="107355"/>
                </a:lnTo>
                <a:lnTo>
                  <a:pt x="2528608" y="94650"/>
                </a:lnTo>
                <a:lnTo>
                  <a:pt x="2556842" y="81628"/>
                </a:lnTo>
                <a:lnTo>
                  <a:pt x="2584759" y="68923"/>
                </a:lnTo>
                <a:lnTo>
                  <a:pt x="2612994" y="55583"/>
                </a:lnTo>
                <a:lnTo>
                  <a:pt x="2640911" y="41926"/>
                </a:lnTo>
                <a:lnTo>
                  <a:pt x="2668828" y="28268"/>
                </a:lnTo>
                <a:lnTo>
                  <a:pt x="2696428" y="14293"/>
                </a:lnTo>
                <a:lnTo>
                  <a:pt x="2724345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4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30" y="22250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优势</a:t>
            </a:r>
            <a:r>
              <a:rPr lang="en-US" altLang="zh-CN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新理念</a:t>
            </a:r>
            <a:r>
              <a:rPr lang="en-US" altLang="zh-CN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新技术</a:t>
            </a:r>
            <a:endParaRPr lang="en-US" altLang="zh-CN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全球出行行业处于大的变革当中，中国的出行市场变化尤其迅速，需要应用新理念适应快速变化的行业与市场；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六项新技术：</a:t>
            </a:r>
            <a:r>
              <a:rPr lang="zh-CN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车辆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用户数据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-OD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数据分析，车辆安全与驾驶行为管理，车桩平台整合，自动驾驶技术应用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EADF46E-90A4-4CDE-86DA-1F87778B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14" name="图示 13"/>
          <p:cNvGraphicFramePr/>
          <p:nvPr>
            <p:extLst/>
          </p:nvPr>
        </p:nvGraphicFramePr>
        <p:xfrm>
          <a:off x="285814" y="1402596"/>
          <a:ext cx="5241424" cy="3135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8AE13A98-8420-4C10-AB14-7F90DDA64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sp>
        <p:nvSpPr>
          <p:cNvPr id="37" name="KSO_Shape">
            <a:extLst>
              <a:ext uri="{FF2B5EF4-FFF2-40B4-BE49-F238E27FC236}">
                <a16:creationId xmlns:a16="http://schemas.microsoft.com/office/drawing/2014/main" xmlns="" id="{D1E9AE6C-60AB-4B97-83CA-6752A0384A86}"/>
              </a:ext>
            </a:extLst>
          </p:cNvPr>
          <p:cNvSpPr>
            <a:spLocks/>
          </p:cNvSpPr>
          <p:nvPr/>
        </p:nvSpPr>
        <p:spPr bwMode="auto">
          <a:xfrm>
            <a:off x="7218004" y="2666833"/>
            <a:ext cx="846586" cy="490814"/>
          </a:xfrm>
          <a:custGeom>
            <a:avLst/>
            <a:gdLst>
              <a:gd name="T0" fmla="*/ 2147483646 w 373"/>
              <a:gd name="T1" fmla="*/ 2147483646 h 159"/>
              <a:gd name="T2" fmla="*/ 2147483646 w 373"/>
              <a:gd name="T3" fmla="*/ 0 h 159"/>
              <a:gd name="T4" fmla="*/ 0 w 373"/>
              <a:gd name="T5" fmla="*/ 2147483646 h 159"/>
              <a:gd name="T6" fmla="*/ 2147483646 w 373"/>
              <a:gd name="T7" fmla="*/ 2147483646 h 159"/>
              <a:gd name="T8" fmla="*/ 2147483646 w 373"/>
              <a:gd name="T9" fmla="*/ 2147483646 h 159"/>
              <a:gd name="T10" fmla="*/ 2147483646 w 373"/>
              <a:gd name="T11" fmla="*/ 2147483646 h 159"/>
              <a:gd name="T12" fmla="*/ 2147483646 w 373"/>
              <a:gd name="T13" fmla="*/ 2147483646 h 159"/>
              <a:gd name="T14" fmla="*/ 2147483646 w 373"/>
              <a:gd name="T15" fmla="*/ 2147483646 h 159"/>
              <a:gd name="T16" fmla="*/ 2147483646 w 373"/>
              <a:gd name="T17" fmla="*/ 2147483646 h 159"/>
              <a:gd name="T18" fmla="*/ 2147483646 w 373"/>
              <a:gd name="T19" fmla="*/ 2147483646 h 159"/>
              <a:gd name="T20" fmla="*/ 2147483646 w 373"/>
              <a:gd name="T21" fmla="*/ 2147483646 h 159"/>
              <a:gd name="T22" fmla="*/ 2147483646 w 373"/>
              <a:gd name="T23" fmla="*/ 2147483646 h 159"/>
              <a:gd name="T24" fmla="*/ 2147483646 w 373"/>
              <a:gd name="T25" fmla="*/ 2147483646 h 159"/>
              <a:gd name="T26" fmla="*/ 2147483646 w 373"/>
              <a:gd name="T27" fmla="*/ 2147483646 h 159"/>
              <a:gd name="T28" fmla="*/ 2147483646 w 373"/>
              <a:gd name="T29" fmla="*/ 2147483646 h 159"/>
              <a:gd name="T30" fmla="*/ 2147483646 w 373"/>
              <a:gd name="T31" fmla="*/ 2147483646 h 159"/>
              <a:gd name="T32" fmla="*/ 2147483646 w 373"/>
              <a:gd name="T33" fmla="*/ 2147483646 h 159"/>
              <a:gd name="T34" fmla="*/ 2147483646 w 373"/>
              <a:gd name="T35" fmla="*/ 2147483646 h 159"/>
              <a:gd name="T36" fmla="*/ 2147483646 w 373"/>
              <a:gd name="T37" fmla="*/ 2147483646 h 159"/>
              <a:gd name="T38" fmla="*/ 2147483646 w 373"/>
              <a:gd name="T39" fmla="*/ 2147483646 h 159"/>
              <a:gd name="T40" fmla="*/ 2147483646 w 373"/>
              <a:gd name="T41" fmla="*/ 2147483646 h 159"/>
              <a:gd name="T42" fmla="*/ 2147483646 w 373"/>
              <a:gd name="T43" fmla="*/ 2147483646 h 159"/>
              <a:gd name="T44" fmla="*/ 2147483646 w 373"/>
              <a:gd name="T45" fmla="*/ 2147483646 h 159"/>
              <a:gd name="T46" fmla="*/ 2147483646 w 373"/>
              <a:gd name="T47" fmla="*/ 2147483646 h 159"/>
              <a:gd name="T48" fmla="*/ 2147483646 w 373"/>
              <a:gd name="T49" fmla="*/ 2147483646 h 159"/>
              <a:gd name="T50" fmla="*/ 2147483646 w 373"/>
              <a:gd name="T51" fmla="*/ 2147483646 h 159"/>
              <a:gd name="T52" fmla="*/ 2147483646 w 373"/>
              <a:gd name="T53" fmla="*/ 2147483646 h 159"/>
              <a:gd name="T54" fmla="*/ 2147483646 w 373"/>
              <a:gd name="T55" fmla="*/ 2147483646 h 159"/>
              <a:gd name="T56" fmla="*/ 2147483646 w 373"/>
              <a:gd name="T57" fmla="*/ 2147483646 h 159"/>
              <a:gd name="T58" fmla="*/ 2147483646 w 373"/>
              <a:gd name="T59" fmla="*/ 2147483646 h 159"/>
              <a:gd name="T60" fmla="*/ 2147483646 w 373"/>
              <a:gd name="T61" fmla="*/ 2147483646 h 159"/>
              <a:gd name="T62" fmla="*/ 2147483646 w 373"/>
              <a:gd name="T63" fmla="*/ 2147483646 h 159"/>
              <a:gd name="T64" fmla="*/ 2147483646 w 373"/>
              <a:gd name="T65" fmla="*/ 2147483646 h 159"/>
              <a:gd name="T66" fmla="*/ 2147483646 w 373"/>
              <a:gd name="T67" fmla="*/ 2147483646 h 159"/>
              <a:gd name="T68" fmla="*/ 2147483646 w 373"/>
              <a:gd name="T69" fmla="*/ 2147483646 h 159"/>
              <a:gd name="T70" fmla="*/ 2147483646 w 373"/>
              <a:gd name="T71" fmla="*/ 2147483646 h 159"/>
              <a:gd name="T72" fmla="*/ 2147483646 w 373"/>
              <a:gd name="T73" fmla="*/ 2147483646 h 159"/>
              <a:gd name="T74" fmla="*/ 2147483646 w 373"/>
              <a:gd name="T75" fmla="*/ 2147483646 h 159"/>
              <a:gd name="T76" fmla="*/ 2147483646 w 373"/>
              <a:gd name="T77" fmla="*/ 2147483646 h 159"/>
              <a:gd name="T78" fmla="*/ 2147483646 w 373"/>
              <a:gd name="T79" fmla="*/ 2147483646 h 1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73" h="159">
                <a:moveTo>
                  <a:pt x="371" y="40"/>
                </a:moveTo>
                <a:cubicBezTo>
                  <a:pt x="363" y="28"/>
                  <a:pt x="354" y="16"/>
                  <a:pt x="338" y="16"/>
                </a:cubicBezTo>
                <a:cubicBezTo>
                  <a:pt x="318" y="16"/>
                  <a:pt x="318" y="16"/>
                  <a:pt x="318" y="16"/>
                </a:cubicBezTo>
                <a:cubicBezTo>
                  <a:pt x="307" y="6"/>
                  <a:pt x="295" y="0"/>
                  <a:pt x="28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9" y="0"/>
                  <a:pt x="6" y="30"/>
                  <a:pt x="0" y="55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30"/>
                  <a:pt x="11" y="141"/>
                  <a:pt x="24" y="141"/>
                </a:cubicBezTo>
                <a:cubicBezTo>
                  <a:pt x="24" y="140"/>
                  <a:pt x="24" y="139"/>
                  <a:pt x="24" y="139"/>
                </a:cubicBezTo>
                <a:cubicBezTo>
                  <a:pt x="24" y="121"/>
                  <a:pt x="39" y="106"/>
                  <a:pt x="57" y="106"/>
                </a:cubicBezTo>
                <a:cubicBezTo>
                  <a:pt x="74" y="106"/>
                  <a:pt x="89" y="121"/>
                  <a:pt x="89" y="139"/>
                </a:cubicBezTo>
                <a:cubicBezTo>
                  <a:pt x="89" y="139"/>
                  <a:pt x="89" y="140"/>
                  <a:pt x="89" y="141"/>
                </a:cubicBezTo>
                <a:cubicBezTo>
                  <a:pt x="95" y="141"/>
                  <a:pt x="95" y="141"/>
                  <a:pt x="95" y="141"/>
                </a:cubicBezTo>
                <a:cubicBezTo>
                  <a:pt x="95" y="140"/>
                  <a:pt x="95" y="139"/>
                  <a:pt x="95" y="139"/>
                </a:cubicBezTo>
                <a:cubicBezTo>
                  <a:pt x="95" y="121"/>
                  <a:pt x="109" y="106"/>
                  <a:pt x="127" y="106"/>
                </a:cubicBezTo>
                <a:cubicBezTo>
                  <a:pt x="145" y="106"/>
                  <a:pt x="159" y="121"/>
                  <a:pt x="159" y="139"/>
                </a:cubicBezTo>
                <a:cubicBezTo>
                  <a:pt x="159" y="139"/>
                  <a:pt x="159" y="140"/>
                  <a:pt x="159" y="141"/>
                </a:cubicBezTo>
                <a:cubicBezTo>
                  <a:pt x="249" y="141"/>
                  <a:pt x="249" y="141"/>
                  <a:pt x="249" y="141"/>
                </a:cubicBezTo>
                <a:cubicBezTo>
                  <a:pt x="249" y="140"/>
                  <a:pt x="249" y="139"/>
                  <a:pt x="249" y="139"/>
                </a:cubicBezTo>
                <a:cubicBezTo>
                  <a:pt x="249" y="121"/>
                  <a:pt x="263" y="106"/>
                  <a:pt x="281" y="106"/>
                </a:cubicBezTo>
                <a:cubicBezTo>
                  <a:pt x="299" y="106"/>
                  <a:pt x="313" y="121"/>
                  <a:pt x="313" y="139"/>
                </a:cubicBezTo>
                <a:cubicBezTo>
                  <a:pt x="313" y="139"/>
                  <a:pt x="313" y="140"/>
                  <a:pt x="313" y="141"/>
                </a:cubicBezTo>
                <a:cubicBezTo>
                  <a:pt x="336" y="141"/>
                  <a:pt x="336" y="141"/>
                  <a:pt x="336" y="141"/>
                </a:cubicBezTo>
                <a:cubicBezTo>
                  <a:pt x="350" y="141"/>
                  <a:pt x="361" y="130"/>
                  <a:pt x="361" y="116"/>
                </a:cubicBezTo>
                <a:cubicBezTo>
                  <a:pt x="361" y="90"/>
                  <a:pt x="361" y="90"/>
                  <a:pt x="361" y="90"/>
                </a:cubicBezTo>
                <a:cubicBezTo>
                  <a:pt x="356" y="66"/>
                  <a:pt x="344" y="44"/>
                  <a:pt x="330" y="28"/>
                </a:cubicBezTo>
                <a:cubicBezTo>
                  <a:pt x="338" y="28"/>
                  <a:pt x="338" y="28"/>
                  <a:pt x="338" y="28"/>
                </a:cubicBezTo>
                <a:cubicBezTo>
                  <a:pt x="347" y="28"/>
                  <a:pt x="353" y="35"/>
                  <a:pt x="361" y="47"/>
                </a:cubicBezTo>
                <a:cubicBezTo>
                  <a:pt x="362" y="48"/>
                  <a:pt x="364" y="49"/>
                  <a:pt x="366" y="49"/>
                </a:cubicBezTo>
                <a:cubicBezTo>
                  <a:pt x="367" y="49"/>
                  <a:pt x="368" y="49"/>
                  <a:pt x="369" y="48"/>
                </a:cubicBezTo>
                <a:cubicBezTo>
                  <a:pt x="372" y="47"/>
                  <a:pt x="373" y="43"/>
                  <a:pt x="371" y="40"/>
                </a:cubicBezTo>
                <a:close/>
                <a:moveTo>
                  <a:pt x="234" y="64"/>
                </a:moveTo>
                <a:cubicBezTo>
                  <a:pt x="16" y="64"/>
                  <a:pt x="16" y="64"/>
                  <a:pt x="16" y="64"/>
                </a:cubicBezTo>
                <a:cubicBezTo>
                  <a:pt x="16" y="56"/>
                  <a:pt x="16" y="56"/>
                  <a:pt x="16" y="56"/>
                </a:cubicBezTo>
                <a:cubicBezTo>
                  <a:pt x="17" y="53"/>
                  <a:pt x="18" y="49"/>
                  <a:pt x="18" y="45"/>
                </a:cubicBezTo>
                <a:cubicBezTo>
                  <a:pt x="20" y="36"/>
                  <a:pt x="23" y="20"/>
                  <a:pt x="27" y="16"/>
                </a:cubicBezTo>
                <a:cubicBezTo>
                  <a:pt x="234" y="16"/>
                  <a:pt x="234" y="16"/>
                  <a:pt x="234" y="16"/>
                </a:cubicBezTo>
                <a:lnTo>
                  <a:pt x="234" y="64"/>
                </a:lnTo>
                <a:close/>
                <a:moveTo>
                  <a:pt x="347" y="116"/>
                </a:moveTo>
                <a:cubicBezTo>
                  <a:pt x="347" y="118"/>
                  <a:pt x="346" y="119"/>
                  <a:pt x="346" y="120"/>
                </a:cubicBezTo>
                <a:cubicBezTo>
                  <a:pt x="337" y="120"/>
                  <a:pt x="329" y="120"/>
                  <a:pt x="329" y="116"/>
                </a:cubicBezTo>
                <a:cubicBezTo>
                  <a:pt x="329" y="113"/>
                  <a:pt x="336" y="107"/>
                  <a:pt x="347" y="106"/>
                </a:cubicBezTo>
                <a:lnTo>
                  <a:pt x="347" y="116"/>
                </a:lnTo>
                <a:close/>
                <a:moveTo>
                  <a:pt x="345" y="92"/>
                </a:moveTo>
                <a:cubicBezTo>
                  <a:pt x="345" y="95"/>
                  <a:pt x="345" y="95"/>
                  <a:pt x="345" y="95"/>
                </a:cubicBezTo>
                <a:cubicBezTo>
                  <a:pt x="316" y="87"/>
                  <a:pt x="280" y="64"/>
                  <a:pt x="248" y="64"/>
                </a:cubicBezTo>
                <a:cubicBezTo>
                  <a:pt x="246" y="64"/>
                  <a:pt x="246" y="64"/>
                  <a:pt x="246" y="64"/>
                </a:cubicBezTo>
                <a:cubicBezTo>
                  <a:pt x="246" y="16"/>
                  <a:pt x="246" y="16"/>
                  <a:pt x="246" y="16"/>
                </a:cubicBezTo>
                <a:cubicBezTo>
                  <a:pt x="285" y="16"/>
                  <a:pt x="285" y="16"/>
                  <a:pt x="285" y="16"/>
                </a:cubicBezTo>
                <a:cubicBezTo>
                  <a:pt x="303" y="16"/>
                  <a:pt x="336" y="48"/>
                  <a:pt x="345" y="92"/>
                </a:cubicBezTo>
                <a:close/>
                <a:moveTo>
                  <a:pt x="57" y="118"/>
                </a:moveTo>
                <a:cubicBezTo>
                  <a:pt x="45" y="118"/>
                  <a:pt x="36" y="127"/>
                  <a:pt x="36" y="139"/>
                </a:cubicBezTo>
                <a:cubicBezTo>
                  <a:pt x="36" y="150"/>
                  <a:pt x="45" y="159"/>
                  <a:pt x="57" y="159"/>
                </a:cubicBezTo>
                <a:cubicBezTo>
                  <a:pt x="68" y="159"/>
                  <a:pt x="77" y="150"/>
                  <a:pt x="77" y="139"/>
                </a:cubicBezTo>
                <a:cubicBezTo>
                  <a:pt x="77" y="127"/>
                  <a:pt x="68" y="118"/>
                  <a:pt x="57" y="118"/>
                </a:cubicBezTo>
                <a:close/>
                <a:moveTo>
                  <a:pt x="57" y="151"/>
                </a:moveTo>
                <a:cubicBezTo>
                  <a:pt x="50" y="151"/>
                  <a:pt x="45" y="145"/>
                  <a:pt x="45" y="139"/>
                </a:cubicBezTo>
                <a:cubicBezTo>
                  <a:pt x="45" y="132"/>
                  <a:pt x="50" y="126"/>
                  <a:pt x="57" y="126"/>
                </a:cubicBezTo>
                <a:cubicBezTo>
                  <a:pt x="63" y="126"/>
                  <a:pt x="69" y="132"/>
                  <a:pt x="69" y="139"/>
                </a:cubicBezTo>
                <a:cubicBezTo>
                  <a:pt x="69" y="145"/>
                  <a:pt x="63" y="151"/>
                  <a:pt x="57" y="151"/>
                </a:cubicBezTo>
                <a:close/>
                <a:moveTo>
                  <a:pt x="127" y="118"/>
                </a:moveTo>
                <a:cubicBezTo>
                  <a:pt x="116" y="118"/>
                  <a:pt x="106" y="127"/>
                  <a:pt x="106" y="139"/>
                </a:cubicBezTo>
                <a:cubicBezTo>
                  <a:pt x="106" y="150"/>
                  <a:pt x="116" y="159"/>
                  <a:pt x="127" y="159"/>
                </a:cubicBezTo>
                <a:cubicBezTo>
                  <a:pt x="139" y="159"/>
                  <a:pt x="148" y="150"/>
                  <a:pt x="148" y="139"/>
                </a:cubicBezTo>
                <a:cubicBezTo>
                  <a:pt x="148" y="127"/>
                  <a:pt x="139" y="118"/>
                  <a:pt x="127" y="118"/>
                </a:cubicBezTo>
                <a:close/>
                <a:moveTo>
                  <a:pt x="127" y="151"/>
                </a:moveTo>
                <a:cubicBezTo>
                  <a:pt x="120" y="151"/>
                  <a:pt x="115" y="145"/>
                  <a:pt x="115" y="139"/>
                </a:cubicBezTo>
                <a:cubicBezTo>
                  <a:pt x="115" y="132"/>
                  <a:pt x="120" y="126"/>
                  <a:pt x="127" y="126"/>
                </a:cubicBezTo>
                <a:cubicBezTo>
                  <a:pt x="134" y="126"/>
                  <a:pt x="139" y="132"/>
                  <a:pt x="139" y="139"/>
                </a:cubicBezTo>
                <a:cubicBezTo>
                  <a:pt x="139" y="145"/>
                  <a:pt x="134" y="151"/>
                  <a:pt x="127" y="151"/>
                </a:cubicBezTo>
                <a:close/>
                <a:moveTo>
                  <a:pt x="281" y="118"/>
                </a:moveTo>
                <a:cubicBezTo>
                  <a:pt x="269" y="118"/>
                  <a:pt x="260" y="127"/>
                  <a:pt x="260" y="139"/>
                </a:cubicBezTo>
                <a:cubicBezTo>
                  <a:pt x="260" y="150"/>
                  <a:pt x="269" y="159"/>
                  <a:pt x="281" y="159"/>
                </a:cubicBezTo>
                <a:cubicBezTo>
                  <a:pt x="292" y="159"/>
                  <a:pt x="301" y="150"/>
                  <a:pt x="301" y="139"/>
                </a:cubicBezTo>
                <a:cubicBezTo>
                  <a:pt x="301" y="127"/>
                  <a:pt x="292" y="118"/>
                  <a:pt x="281" y="118"/>
                </a:cubicBezTo>
                <a:close/>
                <a:moveTo>
                  <a:pt x="281" y="151"/>
                </a:moveTo>
                <a:cubicBezTo>
                  <a:pt x="274" y="151"/>
                  <a:pt x="269" y="145"/>
                  <a:pt x="269" y="139"/>
                </a:cubicBezTo>
                <a:cubicBezTo>
                  <a:pt x="269" y="132"/>
                  <a:pt x="274" y="126"/>
                  <a:pt x="281" y="126"/>
                </a:cubicBezTo>
                <a:cubicBezTo>
                  <a:pt x="287" y="126"/>
                  <a:pt x="293" y="132"/>
                  <a:pt x="293" y="139"/>
                </a:cubicBezTo>
                <a:cubicBezTo>
                  <a:pt x="293" y="145"/>
                  <a:pt x="287" y="151"/>
                  <a:pt x="281" y="151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2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矩形 80">
            <a:extLst>
              <a:ext uri="{FF2B5EF4-FFF2-40B4-BE49-F238E27FC236}">
                <a16:creationId xmlns:a16="http://schemas.microsoft.com/office/drawing/2014/main" xmlns="" id="{592C9E5E-5154-4925-B1CB-A7304F41A8B4}"/>
              </a:ext>
            </a:extLst>
          </p:cNvPr>
          <p:cNvSpPr/>
          <p:nvPr/>
        </p:nvSpPr>
        <p:spPr>
          <a:xfrm flipH="1">
            <a:off x="5881352" y="2116868"/>
            <a:ext cx="12199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车辆数据分析</a:t>
            </a:r>
          </a:p>
        </p:txBody>
      </p:sp>
      <p:sp>
        <p:nvSpPr>
          <p:cNvPr id="39" name="KSO_Shape">
            <a:extLst>
              <a:ext uri="{FF2B5EF4-FFF2-40B4-BE49-F238E27FC236}">
                <a16:creationId xmlns:a16="http://schemas.microsoft.com/office/drawing/2014/main" xmlns="" id="{F902C628-03D9-4D72-AFDF-E1E07DEB9775}"/>
              </a:ext>
            </a:extLst>
          </p:cNvPr>
          <p:cNvSpPr>
            <a:spLocks/>
          </p:cNvSpPr>
          <p:nvPr/>
        </p:nvSpPr>
        <p:spPr bwMode="auto">
          <a:xfrm flipH="1">
            <a:off x="8100466" y="1624772"/>
            <a:ext cx="190941" cy="426678"/>
          </a:xfrm>
          <a:custGeom>
            <a:avLst/>
            <a:gdLst/>
            <a:ahLst/>
            <a:cxnLst/>
            <a:rect l="0" t="0" r="r" b="b"/>
            <a:pathLst>
              <a:path w="1390650" h="3306762">
                <a:moveTo>
                  <a:pt x="661988" y="3024187"/>
                </a:moveTo>
                <a:lnTo>
                  <a:pt x="661988" y="3126740"/>
                </a:lnTo>
                <a:lnTo>
                  <a:pt x="661670" y="3135947"/>
                </a:lnTo>
                <a:lnTo>
                  <a:pt x="661034" y="3144837"/>
                </a:lnTo>
                <a:lnTo>
                  <a:pt x="659761" y="3154045"/>
                </a:lnTo>
                <a:lnTo>
                  <a:pt x="658489" y="3162935"/>
                </a:lnTo>
                <a:lnTo>
                  <a:pt x="656580" y="3171507"/>
                </a:lnTo>
                <a:lnTo>
                  <a:pt x="653717" y="3180080"/>
                </a:lnTo>
                <a:lnTo>
                  <a:pt x="651172" y="3188335"/>
                </a:lnTo>
                <a:lnTo>
                  <a:pt x="647672" y="3196907"/>
                </a:lnTo>
                <a:lnTo>
                  <a:pt x="644173" y="3204845"/>
                </a:lnTo>
                <a:lnTo>
                  <a:pt x="640037" y="3212465"/>
                </a:lnTo>
                <a:lnTo>
                  <a:pt x="635901" y="3220085"/>
                </a:lnTo>
                <a:lnTo>
                  <a:pt x="631129" y="3227387"/>
                </a:lnTo>
                <a:lnTo>
                  <a:pt x="626039" y="3234372"/>
                </a:lnTo>
                <a:lnTo>
                  <a:pt x="620949" y="3241357"/>
                </a:lnTo>
                <a:lnTo>
                  <a:pt x="615222" y="3247707"/>
                </a:lnTo>
                <a:lnTo>
                  <a:pt x="609178" y="3254057"/>
                </a:lnTo>
                <a:lnTo>
                  <a:pt x="602815" y="3259772"/>
                </a:lnTo>
                <a:lnTo>
                  <a:pt x="596452" y="3265487"/>
                </a:lnTo>
                <a:lnTo>
                  <a:pt x="589453" y="3270885"/>
                </a:lnTo>
                <a:lnTo>
                  <a:pt x="582454" y="3275965"/>
                </a:lnTo>
                <a:lnTo>
                  <a:pt x="575137" y="3280410"/>
                </a:lnTo>
                <a:lnTo>
                  <a:pt x="567502" y="3284855"/>
                </a:lnTo>
                <a:lnTo>
                  <a:pt x="559866" y="3288665"/>
                </a:lnTo>
                <a:lnTo>
                  <a:pt x="551913" y="3292475"/>
                </a:lnTo>
                <a:lnTo>
                  <a:pt x="543641" y="3295650"/>
                </a:lnTo>
                <a:lnTo>
                  <a:pt x="535370" y="3298507"/>
                </a:lnTo>
                <a:lnTo>
                  <a:pt x="526780" y="3301047"/>
                </a:lnTo>
                <a:lnTo>
                  <a:pt x="517872" y="3302952"/>
                </a:lnTo>
                <a:lnTo>
                  <a:pt x="509283" y="3304540"/>
                </a:lnTo>
                <a:lnTo>
                  <a:pt x="500057" y="3305810"/>
                </a:lnTo>
                <a:lnTo>
                  <a:pt x="491149" y="3306445"/>
                </a:lnTo>
                <a:lnTo>
                  <a:pt x="481605" y="3306762"/>
                </a:lnTo>
                <a:lnTo>
                  <a:pt x="471425" y="3306445"/>
                </a:lnTo>
                <a:lnTo>
                  <a:pt x="461244" y="3305492"/>
                </a:lnTo>
                <a:lnTo>
                  <a:pt x="451382" y="3304222"/>
                </a:lnTo>
                <a:lnTo>
                  <a:pt x="441838" y="3302000"/>
                </a:lnTo>
                <a:lnTo>
                  <a:pt x="431976" y="3299777"/>
                </a:lnTo>
                <a:lnTo>
                  <a:pt x="422750" y="3296920"/>
                </a:lnTo>
                <a:lnTo>
                  <a:pt x="413842" y="3293427"/>
                </a:lnTo>
                <a:lnTo>
                  <a:pt x="404934" y="3289617"/>
                </a:lnTo>
                <a:lnTo>
                  <a:pt x="396026" y="3285172"/>
                </a:lnTo>
                <a:lnTo>
                  <a:pt x="387755" y="3280092"/>
                </a:lnTo>
                <a:lnTo>
                  <a:pt x="379801" y="3275330"/>
                </a:lnTo>
                <a:lnTo>
                  <a:pt x="372166" y="3269615"/>
                </a:lnTo>
                <a:lnTo>
                  <a:pt x="364531" y="3263582"/>
                </a:lnTo>
                <a:lnTo>
                  <a:pt x="357532" y="3256915"/>
                </a:lnTo>
                <a:lnTo>
                  <a:pt x="350851" y="3250247"/>
                </a:lnTo>
                <a:lnTo>
                  <a:pt x="344488" y="3243262"/>
                </a:lnTo>
                <a:lnTo>
                  <a:pt x="353396" y="3239770"/>
                </a:lnTo>
                <a:lnTo>
                  <a:pt x="362622" y="3235960"/>
                </a:lnTo>
                <a:lnTo>
                  <a:pt x="371530" y="3232150"/>
                </a:lnTo>
                <a:lnTo>
                  <a:pt x="380119" y="3227387"/>
                </a:lnTo>
                <a:lnTo>
                  <a:pt x="400480" y="3215957"/>
                </a:lnTo>
                <a:lnTo>
                  <a:pt x="420841" y="3204210"/>
                </a:lnTo>
                <a:lnTo>
                  <a:pt x="440565" y="3192462"/>
                </a:lnTo>
                <a:lnTo>
                  <a:pt x="459653" y="3180080"/>
                </a:lnTo>
                <a:lnTo>
                  <a:pt x="478742" y="3168332"/>
                </a:lnTo>
                <a:lnTo>
                  <a:pt x="496875" y="3155632"/>
                </a:lnTo>
                <a:lnTo>
                  <a:pt x="515327" y="3143250"/>
                </a:lnTo>
                <a:lnTo>
                  <a:pt x="532825" y="3130232"/>
                </a:lnTo>
                <a:lnTo>
                  <a:pt x="550322" y="3117532"/>
                </a:lnTo>
                <a:lnTo>
                  <a:pt x="567184" y="3104832"/>
                </a:lnTo>
                <a:lnTo>
                  <a:pt x="584363" y="3091497"/>
                </a:lnTo>
                <a:lnTo>
                  <a:pt x="600270" y="3078480"/>
                </a:lnTo>
                <a:lnTo>
                  <a:pt x="616177" y="3065145"/>
                </a:lnTo>
                <a:lnTo>
                  <a:pt x="631765" y="3051492"/>
                </a:lnTo>
                <a:lnTo>
                  <a:pt x="647036" y="3037840"/>
                </a:lnTo>
                <a:lnTo>
                  <a:pt x="661988" y="3024187"/>
                </a:lnTo>
                <a:close/>
                <a:moveTo>
                  <a:pt x="407353" y="752475"/>
                </a:moveTo>
                <a:lnTo>
                  <a:pt x="414338" y="752475"/>
                </a:lnTo>
                <a:lnTo>
                  <a:pt x="976630" y="752475"/>
                </a:lnTo>
                <a:lnTo>
                  <a:pt x="983298" y="752475"/>
                </a:lnTo>
                <a:lnTo>
                  <a:pt x="990283" y="753110"/>
                </a:lnTo>
                <a:lnTo>
                  <a:pt x="996950" y="754062"/>
                </a:lnTo>
                <a:lnTo>
                  <a:pt x="1003300" y="755966"/>
                </a:lnTo>
                <a:lnTo>
                  <a:pt x="1009015" y="755966"/>
                </a:lnTo>
                <a:lnTo>
                  <a:pt x="1017905" y="756601"/>
                </a:lnTo>
                <a:lnTo>
                  <a:pt x="1029970" y="757553"/>
                </a:lnTo>
                <a:lnTo>
                  <a:pt x="1044893" y="759458"/>
                </a:lnTo>
                <a:lnTo>
                  <a:pt x="1053465" y="760728"/>
                </a:lnTo>
                <a:lnTo>
                  <a:pt x="1062355" y="762315"/>
                </a:lnTo>
                <a:lnTo>
                  <a:pt x="1072198" y="764219"/>
                </a:lnTo>
                <a:lnTo>
                  <a:pt x="1082040" y="766441"/>
                </a:lnTo>
                <a:lnTo>
                  <a:pt x="1093153" y="769298"/>
                </a:lnTo>
                <a:lnTo>
                  <a:pt x="1103948" y="772472"/>
                </a:lnTo>
                <a:lnTo>
                  <a:pt x="1115695" y="776281"/>
                </a:lnTo>
                <a:lnTo>
                  <a:pt x="1127443" y="780090"/>
                </a:lnTo>
                <a:lnTo>
                  <a:pt x="1140143" y="784851"/>
                </a:lnTo>
                <a:lnTo>
                  <a:pt x="1152843" y="790248"/>
                </a:lnTo>
                <a:lnTo>
                  <a:pt x="1166178" y="795961"/>
                </a:lnTo>
                <a:lnTo>
                  <a:pt x="1179830" y="802944"/>
                </a:lnTo>
                <a:lnTo>
                  <a:pt x="1193483" y="810245"/>
                </a:lnTo>
                <a:lnTo>
                  <a:pt x="1207135" y="819133"/>
                </a:lnTo>
                <a:lnTo>
                  <a:pt x="1220470" y="828020"/>
                </a:lnTo>
                <a:lnTo>
                  <a:pt x="1234123" y="837860"/>
                </a:lnTo>
                <a:lnTo>
                  <a:pt x="1241108" y="843256"/>
                </a:lnTo>
                <a:lnTo>
                  <a:pt x="1247775" y="848970"/>
                </a:lnTo>
                <a:lnTo>
                  <a:pt x="1254443" y="854684"/>
                </a:lnTo>
                <a:lnTo>
                  <a:pt x="1261110" y="860397"/>
                </a:lnTo>
                <a:lnTo>
                  <a:pt x="1267778" y="866745"/>
                </a:lnTo>
                <a:lnTo>
                  <a:pt x="1274445" y="873411"/>
                </a:lnTo>
                <a:lnTo>
                  <a:pt x="1280795" y="880077"/>
                </a:lnTo>
                <a:lnTo>
                  <a:pt x="1287145" y="887060"/>
                </a:lnTo>
                <a:lnTo>
                  <a:pt x="1293495" y="894361"/>
                </a:lnTo>
                <a:lnTo>
                  <a:pt x="1299210" y="901661"/>
                </a:lnTo>
                <a:lnTo>
                  <a:pt x="1305243" y="909279"/>
                </a:lnTo>
                <a:lnTo>
                  <a:pt x="1311275" y="917215"/>
                </a:lnTo>
                <a:lnTo>
                  <a:pt x="1316990" y="925785"/>
                </a:lnTo>
                <a:lnTo>
                  <a:pt x="1322705" y="934356"/>
                </a:lnTo>
                <a:lnTo>
                  <a:pt x="1327785" y="942926"/>
                </a:lnTo>
                <a:lnTo>
                  <a:pt x="1333183" y="951814"/>
                </a:lnTo>
                <a:lnTo>
                  <a:pt x="1339850" y="964510"/>
                </a:lnTo>
                <a:lnTo>
                  <a:pt x="1346200" y="977207"/>
                </a:lnTo>
                <a:lnTo>
                  <a:pt x="1352233" y="990221"/>
                </a:lnTo>
                <a:lnTo>
                  <a:pt x="1357948" y="1003870"/>
                </a:lnTo>
                <a:lnTo>
                  <a:pt x="1362710" y="1017519"/>
                </a:lnTo>
                <a:lnTo>
                  <a:pt x="1367473" y="1031803"/>
                </a:lnTo>
                <a:lnTo>
                  <a:pt x="1371918" y="1046722"/>
                </a:lnTo>
                <a:lnTo>
                  <a:pt x="1375728" y="1061640"/>
                </a:lnTo>
                <a:lnTo>
                  <a:pt x="1379538" y="1077194"/>
                </a:lnTo>
                <a:lnTo>
                  <a:pt x="1382395" y="1092747"/>
                </a:lnTo>
                <a:lnTo>
                  <a:pt x="1384935" y="1108936"/>
                </a:lnTo>
                <a:lnTo>
                  <a:pt x="1387158" y="1125759"/>
                </a:lnTo>
                <a:lnTo>
                  <a:pt x="1388745" y="1142265"/>
                </a:lnTo>
                <a:lnTo>
                  <a:pt x="1390015" y="1159405"/>
                </a:lnTo>
                <a:lnTo>
                  <a:pt x="1390650" y="1177181"/>
                </a:lnTo>
                <a:lnTo>
                  <a:pt x="1390650" y="1194956"/>
                </a:lnTo>
                <a:lnTo>
                  <a:pt x="1390650" y="1211462"/>
                </a:lnTo>
                <a:lnTo>
                  <a:pt x="1390015" y="1227650"/>
                </a:lnTo>
                <a:lnTo>
                  <a:pt x="1389063" y="1244156"/>
                </a:lnTo>
                <a:lnTo>
                  <a:pt x="1387793" y="1261297"/>
                </a:lnTo>
                <a:lnTo>
                  <a:pt x="1386205" y="1278437"/>
                </a:lnTo>
                <a:lnTo>
                  <a:pt x="1383983" y="1296213"/>
                </a:lnTo>
                <a:lnTo>
                  <a:pt x="1381443" y="1313988"/>
                </a:lnTo>
                <a:lnTo>
                  <a:pt x="1378903" y="1332081"/>
                </a:lnTo>
                <a:lnTo>
                  <a:pt x="1375410" y="1350491"/>
                </a:lnTo>
                <a:lnTo>
                  <a:pt x="1371918" y="1369536"/>
                </a:lnTo>
                <a:lnTo>
                  <a:pt x="1367473" y="1388899"/>
                </a:lnTo>
                <a:lnTo>
                  <a:pt x="1363028" y="1407944"/>
                </a:lnTo>
                <a:lnTo>
                  <a:pt x="1358265" y="1427941"/>
                </a:lnTo>
                <a:lnTo>
                  <a:pt x="1352868" y="1448256"/>
                </a:lnTo>
                <a:lnTo>
                  <a:pt x="1346835" y="1469206"/>
                </a:lnTo>
                <a:lnTo>
                  <a:pt x="1340485" y="1490155"/>
                </a:lnTo>
                <a:lnTo>
                  <a:pt x="1333818" y="1511422"/>
                </a:lnTo>
                <a:lnTo>
                  <a:pt x="1326833" y="1533324"/>
                </a:lnTo>
                <a:lnTo>
                  <a:pt x="1319213" y="1555544"/>
                </a:lnTo>
                <a:lnTo>
                  <a:pt x="1310958" y="1578080"/>
                </a:lnTo>
                <a:lnTo>
                  <a:pt x="1302385" y="1600934"/>
                </a:lnTo>
                <a:lnTo>
                  <a:pt x="1293495" y="1624423"/>
                </a:lnTo>
                <a:lnTo>
                  <a:pt x="1283653" y="1648230"/>
                </a:lnTo>
                <a:lnTo>
                  <a:pt x="1273810" y="1672354"/>
                </a:lnTo>
                <a:lnTo>
                  <a:pt x="1263015" y="1697112"/>
                </a:lnTo>
                <a:lnTo>
                  <a:pt x="1252220" y="1722188"/>
                </a:lnTo>
                <a:lnTo>
                  <a:pt x="1240473" y="1747899"/>
                </a:lnTo>
                <a:lnTo>
                  <a:pt x="1228408" y="1773928"/>
                </a:lnTo>
                <a:lnTo>
                  <a:pt x="1215708" y="1800273"/>
                </a:lnTo>
                <a:lnTo>
                  <a:pt x="1202373" y="1827254"/>
                </a:lnTo>
                <a:lnTo>
                  <a:pt x="1188720" y="1854869"/>
                </a:lnTo>
                <a:lnTo>
                  <a:pt x="1174433" y="1882802"/>
                </a:lnTo>
                <a:lnTo>
                  <a:pt x="1169988" y="1890420"/>
                </a:lnTo>
                <a:lnTo>
                  <a:pt x="1165225" y="1897721"/>
                </a:lnTo>
                <a:lnTo>
                  <a:pt x="1159510" y="1904704"/>
                </a:lnTo>
                <a:lnTo>
                  <a:pt x="1153795" y="1911052"/>
                </a:lnTo>
                <a:lnTo>
                  <a:pt x="1147445" y="1916766"/>
                </a:lnTo>
                <a:lnTo>
                  <a:pt x="1140778" y="1922162"/>
                </a:lnTo>
                <a:lnTo>
                  <a:pt x="1133793" y="1926923"/>
                </a:lnTo>
                <a:lnTo>
                  <a:pt x="1126490" y="1931367"/>
                </a:lnTo>
                <a:lnTo>
                  <a:pt x="1126808" y="1909783"/>
                </a:lnTo>
                <a:lnTo>
                  <a:pt x="1127125" y="1888516"/>
                </a:lnTo>
                <a:lnTo>
                  <a:pt x="1126808" y="1864074"/>
                </a:lnTo>
                <a:lnTo>
                  <a:pt x="1126490" y="1840268"/>
                </a:lnTo>
                <a:lnTo>
                  <a:pt x="1125855" y="1816779"/>
                </a:lnTo>
                <a:lnTo>
                  <a:pt x="1124903" y="1792973"/>
                </a:lnTo>
                <a:lnTo>
                  <a:pt x="1123633" y="1769801"/>
                </a:lnTo>
                <a:lnTo>
                  <a:pt x="1122363" y="1746630"/>
                </a:lnTo>
                <a:lnTo>
                  <a:pt x="1120140" y="1723775"/>
                </a:lnTo>
                <a:lnTo>
                  <a:pt x="1118235" y="1700921"/>
                </a:lnTo>
                <a:lnTo>
                  <a:pt x="1118235" y="1420958"/>
                </a:lnTo>
                <a:lnTo>
                  <a:pt x="1123315" y="1403183"/>
                </a:lnTo>
                <a:lnTo>
                  <a:pt x="1128395" y="1386042"/>
                </a:lnTo>
                <a:lnTo>
                  <a:pt x="1132523" y="1369536"/>
                </a:lnTo>
                <a:lnTo>
                  <a:pt x="1136650" y="1353348"/>
                </a:lnTo>
                <a:lnTo>
                  <a:pt x="1140143" y="1337160"/>
                </a:lnTo>
                <a:lnTo>
                  <a:pt x="1143635" y="1322241"/>
                </a:lnTo>
                <a:lnTo>
                  <a:pt x="1146493" y="1307322"/>
                </a:lnTo>
                <a:lnTo>
                  <a:pt x="1149350" y="1293038"/>
                </a:lnTo>
                <a:lnTo>
                  <a:pt x="1151255" y="1279072"/>
                </a:lnTo>
                <a:lnTo>
                  <a:pt x="1153160" y="1265740"/>
                </a:lnTo>
                <a:lnTo>
                  <a:pt x="1154748" y="1253044"/>
                </a:lnTo>
                <a:lnTo>
                  <a:pt x="1155700" y="1240664"/>
                </a:lnTo>
                <a:lnTo>
                  <a:pt x="1156970" y="1228603"/>
                </a:lnTo>
                <a:lnTo>
                  <a:pt x="1157605" y="1216858"/>
                </a:lnTo>
                <a:lnTo>
                  <a:pt x="1157923" y="1205748"/>
                </a:lnTo>
                <a:lnTo>
                  <a:pt x="1157923" y="1194956"/>
                </a:lnTo>
                <a:lnTo>
                  <a:pt x="1157923" y="1184164"/>
                </a:lnTo>
                <a:lnTo>
                  <a:pt x="1157605" y="1173689"/>
                </a:lnTo>
                <a:lnTo>
                  <a:pt x="1156970" y="1163532"/>
                </a:lnTo>
                <a:lnTo>
                  <a:pt x="1155700" y="1154327"/>
                </a:lnTo>
                <a:lnTo>
                  <a:pt x="1154748" y="1144804"/>
                </a:lnTo>
                <a:lnTo>
                  <a:pt x="1153478" y="1136234"/>
                </a:lnTo>
                <a:lnTo>
                  <a:pt x="1152208" y="1128298"/>
                </a:lnTo>
                <a:lnTo>
                  <a:pt x="1150620" y="1120363"/>
                </a:lnTo>
                <a:lnTo>
                  <a:pt x="1148398" y="1113062"/>
                </a:lnTo>
                <a:lnTo>
                  <a:pt x="1146810" y="1106079"/>
                </a:lnTo>
                <a:lnTo>
                  <a:pt x="1144905" y="1099413"/>
                </a:lnTo>
                <a:lnTo>
                  <a:pt x="1142683" y="1093065"/>
                </a:lnTo>
                <a:lnTo>
                  <a:pt x="1140143" y="1087034"/>
                </a:lnTo>
                <a:lnTo>
                  <a:pt x="1137920" y="1081638"/>
                </a:lnTo>
                <a:lnTo>
                  <a:pt x="1133158" y="1071480"/>
                </a:lnTo>
                <a:lnTo>
                  <a:pt x="1128395" y="1062910"/>
                </a:lnTo>
                <a:lnTo>
                  <a:pt x="1123315" y="1054975"/>
                </a:lnTo>
                <a:lnTo>
                  <a:pt x="1117918" y="1047991"/>
                </a:lnTo>
                <a:lnTo>
                  <a:pt x="1112520" y="1041326"/>
                </a:lnTo>
                <a:lnTo>
                  <a:pt x="1107123" y="1035295"/>
                </a:lnTo>
                <a:lnTo>
                  <a:pt x="1101090" y="1029899"/>
                </a:lnTo>
                <a:lnTo>
                  <a:pt x="1095375" y="1025137"/>
                </a:lnTo>
                <a:lnTo>
                  <a:pt x="1089025" y="1020376"/>
                </a:lnTo>
                <a:lnTo>
                  <a:pt x="1089025" y="1268280"/>
                </a:lnTo>
                <a:lnTo>
                  <a:pt x="1089025" y="1506344"/>
                </a:lnTo>
                <a:lnTo>
                  <a:pt x="1089025" y="1702508"/>
                </a:lnTo>
                <a:lnTo>
                  <a:pt x="1090613" y="1720919"/>
                </a:lnTo>
                <a:lnTo>
                  <a:pt x="1092518" y="1740916"/>
                </a:lnTo>
                <a:lnTo>
                  <a:pt x="1094105" y="1762183"/>
                </a:lnTo>
                <a:lnTo>
                  <a:pt x="1095375" y="1785037"/>
                </a:lnTo>
                <a:lnTo>
                  <a:pt x="1096328" y="1809161"/>
                </a:lnTo>
                <a:lnTo>
                  <a:pt x="1097280" y="1834237"/>
                </a:lnTo>
                <a:lnTo>
                  <a:pt x="1097915" y="1860583"/>
                </a:lnTo>
                <a:lnTo>
                  <a:pt x="1097915" y="1888198"/>
                </a:lnTo>
                <a:lnTo>
                  <a:pt x="1097915" y="1915179"/>
                </a:lnTo>
                <a:lnTo>
                  <a:pt x="1097280" y="1942159"/>
                </a:lnTo>
                <a:lnTo>
                  <a:pt x="1096010" y="1973901"/>
                </a:lnTo>
                <a:lnTo>
                  <a:pt x="1094423" y="2005643"/>
                </a:lnTo>
                <a:lnTo>
                  <a:pt x="1091565" y="2038655"/>
                </a:lnTo>
                <a:lnTo>
                  <a:pt x="1088708" y="2071984"/>
                </a:lnTo>
                <a:lnTo>
                  <a:pt x="1084898" y="2105947"/>
                </a:lnTo>
                <a:lnTo>
                  <a:pt x="1080135" y="2140863"/>
                </a:lnTo>
                <a:lnTo>
                  <a:pt x="1076960" y="2158639"/>
                </a:lnTo>
                <a:lnTo>
                  <a:pt x="1074103" y="2176097"/>
                </a:lnTo>
                <a:lnTo>
                  <a:pt x="1071245" y="2194507"/>
                </a:lnTo>
                <a:lnTo>
                  <a:pt x="1067435" y="2212283"/>
                </a:lnTo>
                <a:lnTo>
                  <a:pt x="1063943" y="2231010"/>
                </a:lnTo>
                <a:lnTo>
                  <a:pt x="1059815" y="2249103"/>
                </a:lnTo>
                <a:lnTo>
                  <a:pt x="1055370" y="2267831"/>
                </a:lnTo>
                <a:lnTo>
                  <a:pt x="1051243" y="2286876"/>
                </a:lnTo>
                <a:lnTo>
                  <a:pt x="1046163" y="2305604"/>
                </a:lnTo>
                <a:lnTo>
                  <a:pt x="1041083" y="2324966"/>
                </a:lnTo>
                <a:lnTo>
                  <a:pt x="1035685" y="2344329"/>
                </a:lnTo>
                <a:lnTo>
                  <a:pt x="1029970" y="2364009"/>
                </a:lnTo>
                <a:lnTo>
                  <a:pt x="1023938" y="2383371"/>
                </a:lnTo>
                <a:lnTo>
                  <a:pt x="1017588" y="2403368"/>
                </a:lnTo>
                <a:lnTo>
                  <a:pt x="1010603" y="2423683"/>
                </a:lnTo>
                <a:lnTo>
                  <a:pt x="1003618" y="2443681"/>
                </a:lnTo>
                <a:lnTo>
                  <a:pt x="996315" y="2464313"/>
                </a:lnTo>
                <a:lnTo>
                  <a:pt x="988378" y="2484945"/>
                </a:lnTo>
                <a:lnTo>
                  <a:pt x="980440" y="2505260"/>
                </a:lnTo>
                <a:lnTo>
                  <a:pt x="971868" y="2526209"/>
                </a:lnTo>
                <a:lnTo>
                  <a:pt x="959168" y="2556047"/>
                </a:lnTo>
                <a:lnTo>
                  <a:pt x="945833" y="2585567"/>
                </a:lnTo>
                <a:lnTo>
                  <a:pt x="931545" y="2615087"/>
                </a:lnTo>
                <a:lnTo>
                  <a:pt x="923925" y="2629688"/>
                </a:lnTo>
                <a:lnTo>
                  <a:pt x="916305" y="2644607"/>
                </a:lnTo>
                <a:lnTo>
                  <a:pt x="908685" y="2659208"/>
                </a:lnTo>
                <a:lnTo>
                  <a:pt x="900430" y="2673809"/>
                </a:lnTo>
                <a:lnTo>
                  <a:pt x="892175" y="2688728"/>
                </a:lnTo>
                <a:lnTo>
                  <a:pt x="883285" y="2703329"/>
                </a:lnTo>
                <a:lnTo>
                  <a:pt x="874713" y="2717930"/>
                </a:lnTo>
                <a:lnTo>
                  <a:pt x="865505" y="2732531"/>
                </a:lnTo>
                <a:lnTo>
                  <a:pt x="856298" y="2747133"/>
                </a:lnTo>
                <a:lnTo>
                  <a:pt x="846773" y="2761417"/>
                </a:lnTo>
                <a:lnTo>
                  <a:pt x="836930" y="2776018"/>
                </a:lnTo>
                <a:lnTo>
                  <a:pt x="826770" y="2790302"/>
                </a:lnTo>
                <a:lnTo>
                  <a:pt x="816928" y="2804585"/>
                </a:lnTo>
                <a:lnTo>
                  <a:pt x="806450" y="2818869"/>
                </a:lnTo>
                <a:lnTo>
                  <a:pt x="795655" y="2833471"/>
                </a:lnTo>
                <a:lnTo>
                  <a:pt x="784860" y="2847754"/>
                </a:lnTo>
                <a:lnTo>
                  <a:pt x="773748" y="2861403"/>
                </a:lnTo>
                <a:lnTo>
                  <a:pt x="762000" y="2875370"/>
                </a:lnTo>
                <a:lnTo>
                  <a:pt x="750570" y="2889336"/>
                </a:lnTo>
                <a:lnTo>
                  <a:pt x="738505" y="2903303"/>
                </a:lnTo>
                <a:lnTo>
                  <a:pt x="726123" y="2916952"/>
                </a:lnTo>
                <a:lnTo>
                  <a:pt x="714058" y="2930601"/>
                </a:lnTo>
                <a:lnTo>
                  <a:pt x="701358" y="2944250"/>
                </a:lnTo>
                <a:lnTo>
                  <a:pt x="688340" y="2957581"/>
                </a:lnTo>
                <a:lnTo>
                  <a:pt x="675005" y="2970913"/>
                </a:lnTo>
                <a:lnTo>
                  <a:pt x="661670" y="2984244"/>
                </a:lnTo>
                <a:lnTo>
                  <a:pt x="645795" y="2999163"/>
                </a:lnTo>
                <a:lnTo>
                  <a:pt x="629920" y="3014082"/>
                </a:lnTo>
                <a:lnTo>
                  <a:pt x="613410" y="3028683"/>
                </a:lnTo>
                <a:lnTo>
                  <a:pt x="596583" y="3043284"/>
                </a:lnTo>
                <a:lnTo>
                  <a:pt x="579438" y="3057568"/>
                </a:lnTo>
                <a:lnTo>
                  <a:pt x="561658" y="3071852"/>
                </a:lnTo>
                <a:lnTo>
                  <a:pt x="543878" y="3085819"/>
                </a:lnTo>
                <a:lnTo>
                  <a:pt x="525463" y="3099468"/>
                </a:lnTo>
                <a:lnTo>
                  <a:pt x="507048" y="3113117"/>
                </a:lnTo>
                <a:lnTo>
                  <a:pt x="487998" y="3126448"/>
                </a:lnTo>
                <a:lnTo>
                  <a:pt x="468630" y="3139780"/>
                </a:lnTo>
                <a:lnTo>
                  <a:pt x="449263" y="3152476"/>
                </a:lnTo>
                <a:lnTo>
                  <a:pt x="428943" y="3165173"/>
                </a:lnTo>
                <a:lnTo>
                  <a:pt x="408305" y="3177870"/>
                </a:lnTo>
                <a:lnTo>
                  <a:pt x="387350" y="3189932"/>
                </a:lnTo>
                <a:lnTo>
                  <a:pt x="366078" y="3201676"/>
                </a:lnTo>
                <a:lnTo>
                  <a:pt x="356553" y="3206755"/>
                </a:lnTo>
                <a:lnTo>
                  <a:pt x="346710" y="3211199"/>
                </a:lnTo>
                <a:lnTo>
                  <a:pt x="336867" y="3214690"/>
                </a:lnTo>
                <a:lnTo>
                  <a:pt x="327025" y="3218182"/>
                </a:lnTo>
                <a:lnTo>
                  <a:pt x="320357" y="3219769"/>
                </a:lnTo>
                <a:lnTo>
                  <a:pt x="314007" y="3221356"/>
                </a:lnTo>
                <a:lnTo>
                  <a:pt x="307340" y="3222626"/>
                </a:lnTo>
                <a:lnTo>
                  <a:pt x="300990" y="3223578"/>
                </a:lnTo>
                <a:lnTo>
                  <a:pt x="294322" y="3224530"/>
                </a:lnTo>
                <a:lnTo>
                  <a:pt x="287655" y="3225483"/>
                </a:lnTo>
                <a:lnTo>
                  <a:pt x="280987" y="3225800"/>
                </a:lnTo>
                <a:lnTo>
                  <a:pt x="274637" y="3225800"/>
                </a:lnTo>
                <a:lnTo>
                  <a:pt x="268287" y="3225800"/>
                </a:lnTo>
                <a:lnTo>
                  <a:pt x="262255" y="3225483"/>
                </a:lnTo>
                <a:lnTo>
                  <a:pt x="256222" y="3224530"/>
                </a:lnTo>
                <a:lnTo>
                  <a:pt x="249872" y="3223896"/>
                </a:lnTo>
                <a:lnTo>
                  <a:pt x="243840" y="3222943"/>
                </a:lnTo>
                <a:lnTo>
                  <a:pt x="237490" y="3221991"/>
                </a:lnTo>
                <a:lnTo>
                  <a:pt x="231457" y="3220721"/>
                </a:lnTo>
                <a:lnTo>
                  <a:pt x="225742" y="3219452"/>
                </a:lnTo>
                <a:lnTo>
                  <a:pt x="219710" y="3217547"/>
                </a:lnTo>
                <a:lnTo>
                  <a:pt x="213677" y="3215643"/>
                </a:lnTo>
                <a:lnTo>
                  <a:pt x="207962" y="3213738"/>
                </a:lnTo>
                <a:lnTo>
                  <a:pt x="201930" y="3211516"/>
                </a:lnTo>
                <a:lnTo>
                  <a:pt x="196215" y="3208660"/>
                </a:lnTo>
                <a:lnTo>
                  <a:pt x="190817" y="3206120"/>
                </a:lnTo>
                <a:lnTo>
                  <a:pt x="185420" y="3203263"/>
                </a:lnTo>
                <a:lnTo>
                  <a:pt x="179705" y="3200407"/>
                </a:lnTo>
                <a:lnTo>
                  <a:pt x="174307" y="3197232"/>
                </a:lnTo>
                <a:lnTo>
                  <a:pt x="169227" y="3193741"/>
                </a:lnTo>
                <a:lnTo>
                  <a:pt x="164147" y="3190249"/>
                </a:lnTo>
                <a:lnTo>
                  <a:pt x="159067" y="3186440"/>
                </a:lnTo>
                <a:lnTo>
                  <a:pt x="154305" y="3182631"/>
                </a:lnTo>
                <a:lnTo>
                  <a:pt x="149225" y="3178505"/>
                </a:lnTo>
                <a:lnTo>
                  <a:pt x="144462" y="3174061"/>
                </a:lnTo>
                <a:lnTo>
                  <a:pt x="140335" y="3169934"/>
                </a:lnTo>
                <a:lnTo>
                  <a:pt x="135572" y="3165173"/>
                </a:lnTo>
                <a:lnTo>
                  <a:pt x="131445" y="3160094"/>
                </a:lnTo>
                <a:lnTo>
                  <a:pt x="127317" y="3155651"/>
                </a:lnTo>
                <a:lnTo>
                  <a:pt x="123190" y="3150255"/>
                </a:lnTo>
                <a:lnTo>
                  <a:pt x="119697" y="3144858"/>
                </a:lnTo>
                <a:lnTo>
                  <a:pt x="115887" y="3139780"/>
                </a:lnTo>
                <a:lnTo>
                  <a:pt x="112395" y="3134066"/>
                </a:lnTo>
                <a:lnTo>
                  <a:pt x="108902" y="3128353"/>
                </a:lnTo>
                <a:lnTo>
                  <a:pt x="104457" y="3119782"/>
                </a:lnTo>
                <a:lnTo>
                  <a:pt x="100330" y="3110577"/>
                </a:lnTo>
                <a:lnTo>
                  <a:pt x="97155" y="3102007"/>
                </a:lnTo>
                <a:lnTo>
                  <a:pt x="93662" y="3093119"/>
                </a:lnTo>
                <a:lnTo>
                  <a:pt x="91440" y="3084231"/>
                </a:lnTo>
                <a:lnTo>
                  <a:pt x="88900" y="3074709"/>
                </a:lnTo>
                <a:lnTo>
                  <a:pt x="87312" y="3065821"/>
                </a:lnTo>
                <a:lnTo>
                  <a:pt x="86360" y="3056616"/>
                </a:lnTo>
                <a:lnTo>
                  <a:pt x="85407" y="3047728"/>
                </a:lnTo>
                <a:lnTo>
                  <a:pt x="85090" y="3038206"/>
                </a:lnTo>
                <a:lnTo>
                  <a:pt x="85407" y="3029001"/>
                </a:lnTo>
                <a:lnTo>
                  <a:pt x="86042" y="3020113"/>
                </a:lnTo>
                <a:lnTo>
                  <a:pt x="86995" y="3010908"/>
                </a:lnTo>
                <a:lnTo>
                  <a:pt x="88265" y="3002020"/>
                </a:lnTo>
                <a:lnTo>
                  <a:pt x="90487" y="2993132"/>
                </a:lnTo>
                <a:lnTo>
                  <a:pt x="92710" y="2984562"/>
                </a:lnTo>
                <a:lnTo>
                  <a:pt x="95250" y="2975992"/>
                </a:lnTo>
                <a:lnTo>
                  <a:pt x="98425" y="2967104"/>
                </a:lnTo>
                <a:lnTo>
                  <a:pt x="101917" y="2958851"/>
                </a:lnTo>
                <a:lnTo>
                  <a:pt x="106045" y="2950598"/>
                </a:lnTo>
                <a:lnTo>
                  <a:pt x="110172" y="2942663"/>
                </a:lnTo>
                <a:lnTo>
                  <a:pt x="114935" y="2934727"/>
                </a:lnTo>
                <a:lnTo>
                  <a:pt x="120015" y="2927109"/>
                </a:lnTo>
                <a:lnTo>
                  <a:pt x="125730" y="2919808"/>
                </a:lnTo>
                <a:lnTo>
                  <a:pt x="131127" y="2912825"/>
                </a:lnTo>
                <a:lnTo>
                  <a:pt x="137477" y="2905842"/>
                </a:lnTo>
                <a:lnTo>
                  <a:pt x="144145" y="2899176"/>
                </a:lnTo>
                <a:lnTo>
                  <a:pt x="151130" y="2892828"/>
                </a:lnTo>
                <a:lnTo>
                  <a:pt x="158432" y="2886797"/>
                </a:lnTo>
                <a:lnTo>
                  <a:pt x="166052" y="2881083"/>
                </a:lnTo>
                <a:lnTo>
                  <a:pt x="174307" y="2875687"/>
                </a:lnTo>
                <a:lnTo>
                  <a:pt x="182880" y="2870926"/>
                </a:lnTo>
                <a:lnTo>
                  <a:pt x="198755" y="2862038"/>
                </a:lnTo>
                <a:lnTo>
                  <a:pt x="214312" y="2852516"/>
                </a:lnTo>
                <a:lnTo>
                  <a:pt x="229870" y="2843311"/>
                </a:lnTo>
                <a:lnTo>
                  <a:pt x="244792" y="2833788"/>
                </a:lnTo>
                <a:lnTo>
                  <a:pt x="259397" y="2823948"/>
                </a:lnTo>
                <a:lnTo>
                  <a:pt x="273685" y="2814425"/>
                </a:lnTo>
                <a:lnTo>
                  <a:pt x="287972" y="2804268"/>
                </a:lnTo>
                <a:lnTo>
                  <a:pt x="301625" y="2794111"/>
                </a:lnTo>
                <a:lnTo>
                  <a:pt x="316547" y="2783001"/>
                </a:lnTo>
                <a:lnTo>
                  <a:pt x="331152" y="2771574"/>
                </a:lnTo>
                <a:lnTo>
                  <a:pt x="345123" y="2760147"/>
                </a:lnTo>
                <a:lnTo>
                  <a:pt x="359093" y="2748720"/>
                </a:lnTo>
                <a:lnTo>
                  <a:pt x="372428" y="2736658"/>
                </a:lnTo>
                <a:lnTo>
                  <a:pt x="385445" y="2724913"/>
                </a:lnTo>
                <a:lnTo>
                  <a:pt x="398463" y="2712852"/>
                </a:lnTo>
                <a:lnTo>
                  <a:pt x="410528" y="2700790"/>
                </a:lnTo>
                <a:lnTo>
                  <a:pt x="422593" y="2688410"/>
                </a:lnTo>
                <a:lnTo>
                  <a:pt x="434658" y="2676031"/>
                </a:lnTo>
                <a:lnTo>
                  <a:pt x="445770" y="2663652"/>
                </a:lnTo>
                <a:lnTo>
                  <a:pt x="457200" y="2650955"/>
                </a:lnTo>
                <a:lnTo>
                  <a:pt x="467678" y="2638258"/>
                </a:lnTo>
                <a:lnTo>
                  <a:pt x="478473" y="2625244"/>
                </a:lnTo>
                <a:lnTo>
                  <a:pt x="488315" y="2612230"/>
                </a:lnTo>
                <a:lnTo>
                  <a:pt x="498475" y="2599533"/>
                </a:lnTo>
                <a:lnTo>
                  <a:pt x="508000" y="2586519"/>
                </a:lnTo>
                <a:lnTo>
                  <a:pt x="517525" y="2573187"/>
                </a:lnTo>
                <a:lnTo>
                  <a:pt x="526733" y="2559856"/>
                </a:lnTo>
                <a:lnTo>
                  <a:pt x="535623" y="2546524"/>
                </a:lnTo>
                <a:lnTo>
                  <a:pt x="543878" y="2532875"/>
                </a:lnTo>
                <a:lnTo>
                  <a:pt x="552133" y="2519544"/>
                </a:lnTo>
                <a:lnTo>
                  <a:pt x="560388" y="2506212"/>
                </a:lnTo>
                <a:lnTo>
                  <a:pt x="568008" y="2492246"/>
                </a:lnTo>
                <a:lnTo>
                  <a:pt x="575628" y="2478597"/>
                </a:lnTo>
                <a:lnTo>
                  <a:pt x="582930" y="2464948"/>
                </a:lnTo>
                <a:lnTo>
                  <a:pt x="589915" y="2450981"/>
                </a:lnTo>
                <a:lnTo>
                  <a:pt x="596900" y="2437015"/>
                </a:lnTo>
                <a:lnTo>
                  <a:pt x="603568" y="2423048"/>
                </a:lnTo>
                <a:lnTo>
                  <a:pt x="610235" y="2409082"/>
                </a:lnTo>
                <a:lnTo>
                  <a:pt x="616585" y="2394798"/>
                </a:lnTo>
                <a:lnTo>
                  <a:pt x="622618" y="2380832"/>
                </a:lnTo>
                <a:lnTo>
                  <a:pt x="633413" y="2353851"/>
                </a:lnTo>
                <a:lnTo>
                  <a:pt x="643573" y="2327188"/>
                </a:lnTo>
                <a:lnTo>
                  <a:pt x="653098" y="2301160"/>
                </a:lnTo>
                <a:lnTo>
                  <a:pt x="661670" y="2275449"/>
                </a:lnTo>
                <a:lnTo>
                  <a:pt x="668020" y="2255451"/>
                </a:lnTo>
                <a:lnTo>
                  <a:pt x="673735" y="2236089"/>
                </a:lnTo>
                <a:lnTo>
                  <a:pt x="679450" y="2216409"/>
                </a:lnTo>
                <a:lnTo>
                  <a:pt x="684530" y="2197046"/>
                </a:lnTo>
                <a:lnTo>
                  <a:pt x="688975" y="2177684"/>
                </a:lnTo>
                <a:lnTo>
                  <a:pt x="693103" y="2158956"/>
                </a:lnTo>
                <a:lnTo>
                  <a:pt x="696913" y="2139911"/>
                </a:lnTo>
                <a:lnTo>
                  <a:pt x="700723" y="2121501"/>
                </a:lnTo>
                <a:lnTo>
                  <a:pt x="703580" y="2102456"/>
                </a:lnTo>
                <a:lnTo>
                  <a:pt x="706755" y="2083728"/>
                </a:lnTo>
                <a:lnTo>
                  <a:pt x="709295" y="2065318"/>
                </a:lnTo>
                <a:lnTo>
                  <a:pt x="711200" y="2046907"/>
                </a:lnTo>
                <a:lnTo>
                  <a:pt x="713423" y="2028180"/>
                </a:lnTo>
                <a:lnTo>
                  <a:pt x="715010" y="2009770"/>
                </a:lnTo>
                <a:lnTo>
                  <a:pt x="716280" y="1991359"/>
                </a:lnTo>
                <a:lnTo>
                  <a:pt x="717550" y="1972949"/>
                </a:lnTo>
                <a:lnTo>
                  <a:pt x="661670" y="1972949"/>
                </a:lnTo>
                <a:lnTo>
                  <a:pt x="661670" y="2005960"/>
                </a:lnTo>
                <a:lnTo>
                  <a:pt x="661670" y="2083093"/>
                </a:lnTo>
                <a:lnTo>
                  <a:pt x="661670" y="2166892"/>
                </a:lnTo>
                <a:lnTo>
                  <a:pt x="656273" y="2190063"/>
                </a:lnTo>
                <a:lnTo>
                  <a:pt x="649923" y="2214504"/>
                </a:lnTo>
                <a:lnTo>
                  <a:pt x="642938" y="2238628"/>
                </a:lnTo>
                <a:lnTo>
                  <a:pt x="635000" y="2264022"/>
                </a:lnTo>
                <a:lnTo>
                  <a:pt x="626110" y="2289098"/>
                </a:lnTo>
                <a:lnTo>
                  <a:pt x="616903" y="2315444"/>
                </a:lnTo>
                <a:lnTo>
                  <a:pt x="607060" y="2342424"/>
                </a:lnTo>
                <a:lnTo>
                  <a:pt x="595630" y="2369405"/>
                </a:lnTo>
                <a:lnTo>
                  <a:pt x="589280" y="2384006"/>
                </a:lnTo>
                <a:lnTo>
                  <a:pt x="582613" y="2398607"/>
                </a:lnTo>
                <a:lnTo>
                  <a:pt x="575945" y="2413526"/>
                </a:lnTo>
                <a:lnTo>
                  <a:pt x="568960" y="2427810"/>
                </a:lnTo>
                <a:lnTo>
                  <a:pt x="562293" y="2441459"/>
                </a:lnTo>
                <a:lnTo>
                  <a:pt x="554673" y="2455425"/>
                </a:lnTo>
                <a:lnTo>
                  <a:pt x="547370" y="2469074"/>
                </a:lnTo>
                <a:lnTo>
                  <a:pt x="539750" y="2482723"/>
                </a:lnTo>
                <a:lnTo>
                  <a:pt x="531813" y="2496372"/>
                </a:lnTo>
                <a:lnTo>
                  <a:pt x="523875" y="2509386"/>
                </a:lnTo>
                <a:lnTo>
                  <a:pt x="515938" y="2522718"/>
                </a:lnTo>
                <a:lnTo>
                  <a:pt x="507683" y="2535415"/>
                </a:lnTo>
                <a:lnTo>
                  <a:pt x="499110" y="2547794"/>
                </a:lnTo>
                <a:lnTo>
                  <a:pt x="490220" y="2560491"/>
                </a:lnTo>
                <a:lnTo>
                  <a:pt x="481330" y="2572870"/>
                </a:lnTo>
                <a:lnTo>
                  <a:pt x="472440" y="2585249"/>
                </a:lnTo>
                <a:lnTo>
                  <a:pt x="463233" y="2596994"/>
                </a:lnTo>
                <a:lnTo>
                  <a:pt x="453708" y="2609056"/>
                </a:lnTo>
                <a:lnTo>
                  <a:pt x="444183" y="2620800"/>
                </a:lnTo>
                <a:lnTo>
                  <a:pt x="434340" y="2631910"/>
                </a:lnTo>
                <a:lnTo>
                  <a:pt x="424180" y="2643654"/>
                </a:lnTo>
                <a:lnTo>
                  <a:pt x="414020" y="2654447"/>
                </a:lnTo>
                <a:lnTo>
                  <a:pt x="403543" y="2665556"/>
                </a:lnTo>
                <a:lnTo>
                  <a:pt x="393065" y="2676348"/>
                </a:lnTo>
                <a:lnTo>
                  <a:pt x="382270" y="2687141"/>
                </a:lnTo>
                <a:lnTo>
                  <a:pt x="371475" y="2697615"/>
                </a:lnTo>
                <a:lnTo>
                  <a:pt x="360363" y="2708090"/>
                </a:lnTo>
                <a:lnTo>
                  <a:pt x="348933" y="2718248"/>
                </a:lnTo>
                <a:lnTo>
                  <a:pt x="337502" y="2728405"/>
                </a:lnTo>
                <a:lnTo>
                  <a:pt x="326072" y="2738245"/>
                </a:lnTo>
                <a:lnTo>
                  <a:pt x="314007" y="2748085"/>
                </a:lnTo>
                <a:lnTo>
                  <a:pt x="301625" y="2757608"/>
                </a:lnTo>
                <a:lnTo>
                  <a:pt x="301625" y="2053891"/>
                </a:lnTo>
                <a:lnTo>
                  <a:pt x="301625" y="2025006"/>
                </a:lnTo>
                <a:lnTo>
                  <a:pt x="301625" y="1944064"/>
                </a:lnTo>
                <a:lnTo>
                  <a:pt x="301625" y="1860583"/>
                </a:lnTo>
                <a:lnTo>
                  <a:pt x="301625" y="1584746"/>
                </a:lnTo>
                <a:lnTo>
                  <a:pt x="301625" y="1506344"/>
                </a:lnTo>
                <a:lnTo>
                  <a:pt x="301625" y="1268280"/>
                </a:lnTo>
                <a:lnTo>
                  <a:pt x="301625" y="1249870"/>
                </a:lnTo>
                <a:lnTo>
                  <a:pt x="301625" y="1020376"/>
                </a:lnTo>
                <a:lnTo>
                  <a:pt x="295910" y="1024502"/>
                </a:lnTo>
                <a:lnTo>
                  <a:pt x="290512" y="1029264"/>
                </a:lnTo>
                <a:lnTo>
                  <a:pt x="285115" y="1034342"/>
                </a:lnTo>
                <a:lnTo>
                  <a:pt x="279717" y="1039739"/>
                </a:lnTo>
                <a:lnTo>
                  <a:pt x="274637" y="1045452"/>
                </a:lnTo>
                <a:lnTo>
                  <a:pt x="269875" y="1051800"/>
                </a:lnTo>
                <a:lnTo>
                  <a:pt x="265112" y="1058784"/>
                </a:lnTo>
                <a:lnTo>
                  <a:pt x="260350" y="1066402"/>
                </a:lnTo>
                <a:lnTo>
                  <a:pt x="257810" y="1071480"/>
                </a:lnTo>
                <a:lnTo>
                  <a:pt x="255270" y="1076876"/>
                </a:lnTo>
                <a:lnTo>
                  <a:pt x="252412" y="1082590"/>
                </a:lnTo>
                <a:lnTo>
                  <a:pt x="250190" y="1088304"/>
                </a:lnTo>
                <a:lnTo>
                  <a:pt x="247967" y="1094652"/>
                </a:lnTo>
                <a:lnTo>
                  <a:pt x="245427" y="1101635"/>
                </a:lnTo>
                <a:lnTo>
                  <a:pt x="243205" y="1108618"/>
                </a:lnTo>
                <a:lnTo>
                  <a:pt x="241300" y="1116236"/>
                </a:lnTo>
                <a:lnTo>
                  <a:pt x="239395" y="1124807"/>
                </a:lnTo>
                <a:lnTo>
                  <a:pt x="237807" y="1133060"/>
                </a:lnTo>
                <a:lnTo>
                  <a:pt x="236537" y="1142265"/>
                </a:lnTo>
                <a:lnTo>
                  <a:pt x="235267" y="1151470"/>
                </a:lnTo>
                <a:lnTo>
                  <a:pt x="234315" y="1161945"/>
                </a:lnTo>
                <a:lnTo>
                  <a:pt x="233680" y="1172102"/>
                </a:lnTo>
                <a:lnTo>
                  <a:pt x="233362" y="1183529"/>
                </a:lnTo>
                <a:lnTo>
                  <a:pt x="233045" y="1194956"/>
                </a:lnTo>
                <a:lnTo>
                  <a:pt x="233045" y="1205748"/>
                </a:lnTo>
                <a:lnTo>
                  <a:pt x="233362" y="1216858"/>
                </a:lnTo>
                <a:lnTo>
                  <a:pt x="233997" y="1228603"/>
                </a:lnTo>
                <a:lnTo>
                  <a:pt x="234950" y="1240664"/>
                </a:lnTo>
                <a:lnTo>
                  <a:pt x="236220" y="1253044"/>
                </a:lnTo>
                <a:lnTo>
                  <a:pt x="237490" y="1265740"/>
                </a:lnTo>
                <a:lnTo>
                  <a:pt x="239395" y="1279072"/>
                </a:lnTo>
                <a:lnTo>
                  <a:pt x="241935" y="1293038"/>
                </a:lnTo>
                <a:lnTo>
                  <a:pt x="244157" y="1307322"/>
                </a:lnTo>
                <a:lnTo>
                  <a:pt x="247332" y="1322241"/>
                </a:lnTo>
                <a:lnTo>
                  <a:pt x="250507" y="1337477"/>
                </a:lnTo>
                <a:lnTo>
                  <a:pt x="254000" y="1353348"/>
                </a:lnTo>
                <a:lnTo>
                  <a:pt x="258127" y="1369536"/>
                </a:lnTo>
                <a:lnTo>
                  <a:pt x="262572" y="1386042"/>
                </a:lnTo>
                <a:lnTo>
                  <a:pt x="267335" y="1403500"/>
                </a:lnTo>
                <a:lnTo>
                  <a:pt x="272732" y="1420958"/>
                </a:lnTo>
                <a:lnTo>
                  <a:pt x="272732" y="1935494"/>
                </a:lnTo>
                <a:lnTo>
                  <a:pt x="264160" y="1931367"/>
                </a:lnTo>
                <a:lnTo>
                  <a:pt x="255905" y="1926288"/>
                </a:lnTo>
                <a:lnTo>
                  <a:pt x="251777" y="1923749"/>
                </a:lnTo>
                <a:lnTo>
                  <a:pt x="247967" y="1920575"/>
                </a:lnTo>
                <a:lnTo>
                  <a:pt x="244157" y="1917718"/>
                </a:lnTo>
                <a:lnTo>
                  <a:pt x="240665" y="1914227"/>
                </a:lnTo>
                <a:lnTo>
                  <a:pt x="237172" y="1911052"/>
                </a:lnTo>
                <a:lnTo>
                  <a:pt x="233680" y="1907243"/>
                </a:lnTo>
                <a:lnTo>
                  <a:pt x="230505" y="1903752"/>
                </a:lnTo>
                <a:lnTo>
                  <a:pt x="227330" y="1899943"/>
                </a:lnTo>
                <a:lnTo>
                  <a:pt x="224155" y="1895816"/>
                </a:lnTo>
                <a:lnTo>
                  <a:pt x="221615" y="1891690"/>
                </a:lnTo>
                <a:lnTo>
                  <a:pt x="219075" y="1887563"/>
                </a:lnTo>
                <a:lnTo>
                  <a:pt x="216535" y="1882802"/>
                </a:lnTo>
                <a:lnTo>
                  <a:pt x="202247" y="1854869"/>
                </a:lnTo>
                <a:lnTo>
                  <a:pt x="188277" y="1827254"/>
                </a:lnTo>
                <a:lnTo>
                  <a:pt x="174942" y="1800273"/>
                </a:lnTo>
                <a:lnTo>
                  <a:pt x="162560" y="1773928"/>
                </a:lnTo>
                <a:lnTo>
                  <a:pt x="150495" y="1747899"/>
                </a:lnTo>
                <a:lnTo>
                  <a:pt x="138747" y="1722188"/>
                </a:lnTo>
                <a:lnTo>
                  <a:pt x="127635" y="1697112"/>
                </a:lnTo>
                <a:lnTo>
                  <a:pt x="116840" y="1672354"/>
                </a:lnTo>
                <a:lnTo>
                  <a:pt x="106997" y="1648230"/>
                </a:lnTo>
                <a:lnTo>
                  <a:pt x="97472" y="1624423"/>
                </a:lnTo>
                <a:lnTo>
                  <a:pt x="88265" y="1600934"/>
                </a:lnTo>
                <a:lnTo>
                  <a:pt x="79692" y="1578080"/>
                </a:lnTo>
                <a:lnTo>
                  <a:pt x="71755" y="1555544"/>
                </a:lnTo>
                <a:lnTo>
                  <a:pt x="64135" y="1533324"/>
                </a:lnTo>
                <a:lnTo>
                  <a:pt x="56832" y="1511422"/>
                </a:lnTo>
                <a:lnTo>
                  <a:pt x="50165" y="1490155"/>
                </a:lnTo>
                <a:lnTo>
                  <a:pt x="43815" y="1469206"/>
                </a:lnTo>
                <a:lnTo>
                  <a:pt x="38100" y="1448256"/>
                </a:lnTo>
                <a:lnTo>
                  <a:pt x="32702" y="1427941"/>
                </a:lnTo>
                <a:lnTo>
                  <a:pt x="27940" y="1407944"/>
                </a:lnTo>
                <a:lnTo>
                  <a:pt x="23177" y="1388899"/>
                </a:lnTo>
                <a:lnTo>
                  <a:pt x="19367" y="1369536"/>
                </a:lnTo>
                <a:lnTo>
                  <a:pt x="15557" y="1350491"/>
                </a:lnTo>
                <a:lnTo>
                  <a:pt x="12382" y="1332081"/>
                </a:lnTo>
                <a:lnTo>
                  <a:pt x="9207" y="1313988"/>
                </a:lnTo>
                <a:lnTo>
                  <a:pt x="6985" y="1296213"/>
                </a:lnTo>
                <a:lnTo>
                  <a:pt x="5080" y="1278437"/>
                </a:lnTo>
                <a:lnTo>
                  <a:pt x="2857" y="1261297"/>
                </a:lnTo>
                <a:lnTo>
                  <a:pt x="1587" y="1244156"/>
                </a:lnTo>
                <a:lnTo>
                  <a:pt x="952" y="1227650"/>
                </a:lnTo>
                <a:lnTo>
                  <a:pt x="317" y="1211462"/>
                </a:lnTo>
                <a:lnTo>
                  <a:pt x="0" y="1194956"/>
                </a:lnTo>
                <a:lnTo>
                  <a:pt x="317" y="1177181"/>
                </a:lnTo>
                <a:lnTo>
                  <a:pt x="952" y="1159405"/>
                </a:lnTo>
                <a:lnTo>
                  <a:pt x="1905" y="1142265"/>
                </a:lnTo>
                <a:lnTo>
                  <a:pt x="3810" y="1125759"/>
                </a:lnTo>
                <a:lnTo>
                  <a:pt x="6032" y="1108936"/>
                </a:lnTo>
                <a:lnTo>
                  <a:pt x="8572" y="1092747"/>
                </a:lnTo>
                <a:lnTo>
                  <a:pt x="11747" y="1077194"/>
                </a:lnTo>
                <a:lnTo>
                  <a:pt x="14922" y="1061640"/>
                </a:lnTo>
                <a:lnTo>
                  <a:pt x="19050" y="1046722"/>
                </a:lnTo>
                <a:lnTo>
                  <a:pt x="23177" y="1031803"/>
                </a:lnTo>
                <a:lnTo>
                  <a:pt x="27940" y="1017519"/>
                </a:lnTo>
                <a:lnTo>
                  <a:pt x="33337" y="1003870"/>
                </a:lnTo>
                <a:lnTo>
                  <a:pt x="38417" y="990221"/>
                </a:lnTo>
                <a:lnTo>
                  <a:pt x="44450" y="977207"/>
                </a:lnTo>
                <a:lnTo>
                  <a:pt x="50800" y="964510"/>
                </a:lnTo>
                <a:lnTo>
                  <a:pt x="57467" y="951814"/>
                </a:lnTo>
                <a:lnTo>
                  <a:pt x="64452" y="940387"/>
                </a:lnTo>
                <a:lnTo>
                  <a:pt x="71755" y="928642"/>
                </a:lnTo>
                <a:lnTo>
                  <a:pt x="79375" y="917532"/>
                </a:lnTo>
                <a:lnTo>
                  <a:pt x="87312" y="907058"/>
                </a:lnTo>
                <a:lnTo>
                  <a:pt x="95250" y="896900"/>
                </a:lnTo>
                <a:lnTo>
                  <a:pt x="103505" y="887060"/>
                </a:lnTo>
                <a:lnTo>
                  <a:pt x="112395" y="877855"/>
                </a:lnTo>
                <a:lnTo>
                  <a:pt x="120967" y="869285"/>
                </a:lnTo>
                <a:lnTo>
                  <a:pt x="129540" y="860397"/>
                </a:lnTo>
                <a:lnTo>
                  <a:pt x="138430" y="852462"/>
                </a:lnTo>
                <a:lnTo>
                  <a:pt x="147637" y="844844"/>
                </a:lnTo>
                <a:lnTo>
                  <a:pt x="156527" y="837860"/>
                </a:lnTo>
                <a:lnTo>
                  <a:pt x="165735" y="830877"/>
                </a:lnTo>
                <a:lnTo>
                  <a:pt x="174625" y="824529"/>
                </a:lnTo>
                <a:lnTo>
                  <a:pt x="184150" y="818815"/>
                </a:lnTo>
                <a:lnTo>
                  <a:pt x="193040" y="813419"/>
                </a:lnTo>
                <a:lnTo>
                  <a:pt x="201930" y="808023"/>
                </a:lnTo>
                <a:lnTo>
                  <a:pt x="210820" y="803262"/>
                </a:lnTo>
                <a:lnTo>
                  <a:pt x="220027" y="798818"/>
                </a:lnTo>
                <a:lnTo>
                  <a:pt x="228600" y="794691"/>
                </a:lnTo>
                <a:lnTo>
                  <a:pt x="237172" y="790882"/>
                </a:lnTo>
                <a:lnTo>
                  <a:pt x="245427" y="787073"/>
                </a:lnTo>
                <a:lnTo>
                  <a:pt x="262255" y="780408"/>
                </a:lnTo>
                <a:lnTo>
                  <a:pt x="278130" y="775011"/>
                </a:lnTo>
                <a:lnTo>
                  <a:pt x="293370" y="770568"/>
                </a:lnTo>
                <a:lnTo>
                  <a:pt x="307975" y="766759"/>
                </a:lnTo>
                <a:lnTo>
                  <a:pt x="321310" y="763584"/>
                </a:lnTo>
                <a:lnTo>
                  <a:pt x="334010" y="761045"/>
                </a:lnTo>
                <a:lnTo>
                  <a:pt x="345440" y="759458"/>
                </a:lnTo>
                <a:lnTo>
                  <a:pt x="355918" y="758188"/>
                </a:lnTo>
                <a:lnTo>
                  <a:pt x="365125" y="757236"/>
                </a:lnTo>
                <a:lnTo>
                  <a:pt x="379095" y="756284"/>
                </a:lnTo>
                <a:lnTo>
                  <a:pt x="387350" y="755966"/>
                </a:lnTo>
                <a:lnTo>
                  <a:pt x="394018" y="754697"/>
                </a:lnTo>
                <a:lnTo>
                  <a:pt x="400685" y="753110"/>
                </a:lnTo>
                <a:lnTo>
                  <a:pt x="407353" y="752475"/>
                </a:lnTo>
                <a:close/>
                <a:moveTo>
                  <a:pt x="686924" y="0"/>
                </a:moveTo>
                <a:lnTo>
                  <a:pt x="694850" y="0"/>
                </a:lnTo>
                <a:lnTo>
                  <a:pt x="703093" y="0"/>
                </a:lnTo>
                <a:lnTo>
                  <a:pt x="711019" y="317"/>
                </a:lnTo>
                <a:lnTo>
                  <a:pt x="718944" y="634"/>
                </a:lnTo>
                <a:lnTo>
                  <a:pt x="735113" y="2219"/>
                </a:lnTo>
                <a:lnTo>
                  <a:pt x="750965" y="4438"/>
                </a:lnTo>
                <a:lnTo>
                  <a:pt x="766500" y="7609"/>
                </a:lnTo>
                <a:lnTo>
                  <a:pt x="781718" y="11413"/>
                </a:lnTo>
                <a:lnTo>
                  <a:pt x="796936" y="16169"/>
                </a:lnTo>
                <a:lnTo>
                  <a:pt x="811837" y="21558"/>
                </a:lnTo>
                <a:lnTo>
                  <a:pt x="826103" y="27265"/>
                </a:lnTo>
                <a:lnTo>
                  <a:pt x="840370" y="33923"/>
                </a:lnTo>
                <a:lnTo>
                  <a:pt x="854320" y="41215"/>
                </a:lnTo>
                <a:lnTo>
                  <a:pt x="867952" y="49458"/>
                </a:lnTo>
                <a:lnTo>
                  <a:pt x="880951" y="58018"/>
                </a:lnTo>
                <a:lnTo>
                  <a:pt x="893950" y="66895"/>
                </a:lnTo>
                <a:lnTo>
                  <a:pt x="906314" y="76723"/>
                </a:lnTo>
                <a:lnTo>
                  <a:pt x="917728" y="87502"/>
                </a:lnTo>
                <a:lnTo>
                  <a:pt x="929141" y="98282"/>
                </a:lnTo>
                <a:lnTo>
                  <a:pt x="939920" y="109695"/>
                </a:lnTo>
                <a:lnTo>
                  <a:pt x="950382" y="122060"/>
                </a:lnTo>
                <a:lnTo>
                  <a:pt x="959894" y="134741"/>
                </a:lnTo>
                <a:lnTo>
                  <a:pt x="968771" y="147740"/>
                </a:lnTo>
                <a:lnTo>
                  <a:pt x="977331" y="161372"/>
                </a:lnTo>
                <a:lnTo>
                  <a:pt x="981135" y="168347"/>
                </a:lnTo>
                <a:lnTo>
                  <a:pt x="985257" y="175322"/>
                </a:lnTo>
                <a:lnTo>
                  <a:pt x="988744" y="182614"/>
                </a:lnTo>
                <a:lnTo>
                  <a:pt x="992549" y="189906"/>
                </a:lnTo>
                <a:lnTo>
                  <a:pt x="995719" y="197515"/>
                </a:lnTo>
                <a:lnTo>
                  <a:pt x="998889" y="204807"/>
                </a:lnTo>
                <a:lnTo>
                  <a:pt x="1001743" y="213050"/>
                </a:lnTo>
                <a:lnTo>
                  <a:pt x="1004279" y="220659"/>
                </a:lnTo>
                <a:lnTo>
                  <a:pt x="1007132" y="228584"/>
                </a:lnTo>
                <a:lnTo>
                  <a:pt x="1009352" y="236510"/>
                </a:lnTo>
                <a:lnTo>
                  <a:pt x="1011571" y="244436"/>
                </a:lnTo>
                <a:lnTo>
                  <a:pt x="1013790" y="252679"/>
                </a:lnTo>
                <a:lnTo>
                  <a:pt x="1015692" y="260922"/>
                </a:lnTo>
                <a:lnTo>
                  <a:pt x="1016961" y="269165"/>
                </a:lnTo>
                <a:lnTo>
                  <a:pt x="1018229" y="277408"/>
                </a:lnTo>
                <a:lnTo>
                  <a:pt x="1019814" y="285651"/>
                </a:lnTo>
                <a:lnTo>
                  <a:pt x="1020765" y="293894"/>
                </a:lnTo>
                <a:lnTo>
                  <a:pt x="1021399" y="302137"/>
                </a:lnTo>
                <a:lnTo>
                  <a:pt x="1022033" y="310063"/>
                </a:lnTo>
                <a:lnTo>
                  <a:pt x="1022350" y="318306"/>
                </a:lnTo>
                <a:lnTo>
                  <a:pt x="1022350" y="326232"/>
                </a:lnTo>
                <a:lnTo>
                  <a:pt x="1022350" y="334792"/>
                </a:lnTo>
                <a:lnTo>
                  <a:pt x="1022033" y="342718"/>
                </a:lnTo>
                <a:lnTo>
                  <a:pt x="1021399" y="350644"/>
                </a:lnTo>
                <a:lnTo>
                  <a:pt x="1020131" y="366813"/>
                </a:lnTo>
                <a:lnTo>
                  <a:pt x="1017595" y="382348"/>
                </a:lnTo>
                <a:lnTo>
                  <a:pt x="1014424" y="398200"/>
                </a:lnTo>
                <a:lnTo>
                  <a:pt x="1010620" y="413418"/>
                </a:lnTo>
                <a:lnTo>
                  <a:pt x="1006181" y="428636"/>
                </a:lnTo>
                <a:lnTo>
                  <a:pt x="1000792" y="443536"/>
                </a:lnTo>
                <a:lnTo>
                  <a:pt x="994768" y="458120"/>
                </a:lnTo>
                <a:lnTo>
                  <a:pt x="988110" y="472387"/>
                </a:lnTo>
                <a:lnTo>
                  <a:pt x="980818" y="486020"/>
                </a:lnTo>
                <a:lnTo>
                  <a:pt x="972892" y="499652"/>
                </a:lnTo>
                <a:lnTo>
                  <a:pt x="964332" y="512968"/>
                </a:lnTo>
                <a:lnTo>
                  <a:pt x="954821" y="525332"/>
                </a:lnTo>
                <a:lnTo>
                  <a:pt x="945310" y="537697"/>
                </a:lnTo>
                <a:lnTo>
                  <a:pt x="934848" y="549427"/>
                </a:lnTo>
                <a:lnTo>
                  <a:pt x="923751" y="560524"/>
                </a:lnTo>
                <a:lnTo>
                  <a:pt x="912021" y="571620"/>
                </a:lnTo>
                <a:lnTo>
                  <a:pt x="900290" y="581765"/>
                </a:lnTo>
                <a:lnTo>
                  <a:pt x="887609" y="591593"/>
                </a:lnTo>
                <a:lnTo>
                  <a:pt x="874293" y="600470"/>
                </a:lnTo>
                <a:lnTo>
                  <a:pt x="860661" y="609030"/>
                </a:lnTo>
                <a:lnTo>
                  <a:pt x="853686" y="613152"/>
                </a:lnTo>
                <a:lnTo>
                  <a:pt x="846711" y="616639"/>
                </a:lnTo>
                <a:lnTo>
                  <a:pt x="839419" y="620444"/>
                </a:lnTo>
                <a:lnTo>
                  <a:pt x="832127" y="623931"/>
                </a:lnTo>
                <a:lnTo>
                  <a:pt x="824518" y="627419"/>
                </a:lnTo>
                <a:lnTo>
                  <a:pt x="816909" y="630272"/>
                </a:lnTo>
                <a:lnTo>
                  <a:pt x="809300" y="633442"/>
                </a:lnTo>
                <a:lnTo>
                  <a:pt x="801691" y="636296"/>
                </a:lnTo>
                <a:lnTo>
                  <a:pt x="793766" y="638515"/>
                </a:lnTo>
                <a:lnTo>
                  <a:pt x="785840" y="641368"/>
                </a:lnTo>
                <a:lnTo>
                  <a:pt x="777597" y="643270"/>
                </a:lnTo>
                <a:lnTo>
                  <a:pt x="769671" y="645173"/>
                </a:lnTo>
                <a:lnTo>
                  <a:pt x="761111" y="647392"/>
                </a:lnTo>
                <a:lnTo>
                  <a:pt x="752868" y="648977"/>
                </a:lnTo>
                <a:lnTo>
                  <a:pt x="744625" y="650245"/>
                </a:lnTo>
                <a:lnTo>
                  <a:pt x="736382" y="651196"/>
                </a:lnTo>
                <a:lnTo>
                  <a:pt x="728456" y="652148"/>
                </a:lnTo>
                <a:lnTo>
                  <a:pt x="720213" y="652782"/>
                </a:lnTo>
                <a:lnTo>
                  <a:pt x="711653" y="653416"/>
                </a:lnTo>
                <a:lnTo>
                  <a:pt x="703727" y="654050"/>
                </a:lnTo>
                <a:lnTo>
                  <a:pt x="695484" y="654050"/>
                </a:lnTo>
                <a:lnTo>
                  <a:pt x="687558" y="654050"/>
                </a:lnTo>
                <a:lnTo>
                  <a:pt x="679315" y="653416"/>
                </a:lnTo>
                <a:lnTo>
                  <a:pt x="671389" y="653099"/>
                </a:lnTo>
                <a:lnTo>
                  <a:pt x="655537" y="651513"/>
                </a:lnTo>
                <a:lnTo>
                  <a:pt x="639685" y="649294"/>
                </a:lnTo>
                <a:lnTo>
                  <a:pt x="624150" y="646124"/>
                </a:lnTo>
                <a:lnTo>
                  <a:pt x="608615" y="642319"/>
                </a:lnTo>
                <a:lnTo>
                  <a:pt x="593714" y="637564"/>
                </a:lnTo>
                <a:lnTo>
                  <a:pt x="578814" y="632174"/>
                </a:lnTo>
                <a:lnTo>
                  <a:pt x="564230" y="626468"/>
                </a:lnTo>
                <a:lnTo>
                  <a:pt x="549963" y="619810"/>
                </a:lnTo>
                <a:lnTo>
                  <a:pt x="536013" y="612518"/>
                </a:lnTo>
                <a:lnTo>
                  <a:pt x="522698" y="604592"/>
                </a:lnTo>
                <a:lnTo>
                  <a:pt x="509382" y="595715"/>
                </a:lnTo>
                <a:lnTo>
                  <a:pt x="496701" y="586521"/>
                </a:lnTo>
                <a:lnTo>
                  <a:pt x="484653" y="577010"/>
                </a:lnTo>
                <a:lnTo>
                  <a:pt x="472606" y="566230"/>
                </a:lnTo>
                <a:lnTo>
                  <a:pt x="461192" y="555451"/>
                </a:lnTo>
                <a:lnTo>
                  <a:pt x="450730" y="544038"/>
                </a:lnTo>
                <a:lnTo>
                  <a:pt x="440268" y="531673"/>
                </a:lnTo>
                <a:lnTo>
                  <a:pt x="430757" y="519309"/>
                </a:lnTo>
                <a:lnTo>
                  <a:pt x="421563" y="505993"/>
                </a:lnTo>
                <a:lnTo>
                  <a:pt x="413320" y="492360"/>
                </a:lnTo>
                <a:lnTo>
                  <a:pt x="409198" y="485385"/>
                </a:lnTo>
                <a:lnTo>
                  <a:pt x="405394" y="478411"/>
                </a:lnTo>
                <a:lnTo>
                  <a:pt x="401589" y="471119"/>
                </a:lnTo>
                <a:lnTo>
                  <a:pt x="398419" y="463827"/>
                </a:lnTo>
                <a:lnTo>
                  <a:pt x="394931" y="456218"/>
                </a:lnTo>
                <a:lnTo>
                  <a:pt x="392078" y="448926"/>
                </a:lnTo>
                <a:lnTo>
                  <a:pt x="388908" y="441000"/>
                </a:lnTo>
                <a:lnTo>
                  <a:pt x="386054" y="433074"/>
                </a:lnTo>
                <a:lnTo>
                  <a:pt x="383518" y="425148"/>
                </a:lnTo>
                <a:lnTo>
                  <a:pt x="380982" y="417222"/>
                </a:lnTo>
                <a:lnTo>
                  <a:pt x="378762" y="409296"/>
                </a:lnTo>
                <a:lnTo>
                  <a:pt x="376860" y="401053"/>
                </a:lnTo>
                <a:lnTo>
                  <a:pt x="374958" y="392810"/>
                </a:lnTo>
                <a:lnTo>
                  <a:pt x="373373" y="384567"/>
                </a:lnTo>
                <a:lnTo>
                  <a:pt x="372105" y="376007"/>
                </a:lnTo>
                <a:lnTo>
                  <a:pt x="371153" y="368081"/>
                </a:lnTo>
                <a:lnTo>
                  <a:pt x="370202" y="359838"/>
                </a:lnTo>
                <a:lnTo>
                  <a:pt x="369251" y="351595"/>
                </a:lnTo>
                <a:lnTo>
                  <a:pt x="368617" y="343669"/>
                </a:lnTo>
                <a:lnTo>
                  <a:pt x="368300" y="335426"/>
                </a:lnTo>
                <a:lnTo>
                  <a:pt x="368300" y="327183"/>
                </a:lnTo>
                <a:lnTo>
                  <a:pt x="368300" y="318940"/>
                </a:lnTo>
                <a:lnTo>
                  <a:pt x="368617" y="311014"/>
                </a:lnTo>
                <a:lnTo>
                  <a:pt x="369251" y="303088"/>
                </a:lnTo>
                <a:lnTo>
                  <a:pt x="370836" y="286920"/>
                </a:lnTo>
                <a:lnTo>
                  <a:pt x="373056" y="271385"/>
                </a:lnTo>
                <a:lnTo>
                  <a:pt x="375909" y="255850"/>
                </a:lnTo>
                <a:lnTo>
                  <a:pt x="380031" y="240315"/>
                </a:lnTo>
                <a:lnTo>
                  <a:pt x="384469" y="225097"/>
                </a:lnTo>
                <a:lnTo>
                  <a:pt x="389542" y="210196"/>
                </a:lnTo>
                <a:lnTo>
                  <a:pt x="395565" y="195612"/>
                </a:lnTo>
                <a:lnTo>
                  <a:pt x="402223" y="181346"/>
                </a:lnTo>
                <a:lnTo>
                  <a:pt x="409832" y="167713"/>
                </a:lnTo>
                <a:lnTo>
                  <a:pt x="417758" y="154080"/>
                </a:lnTo>
                <a:lnTo>
                  <a:pt x="426001" y="140765"/>
                </a:lnTo>
                <a:lnTo>
                  <a:pt x="435512" y="128400"/>
                </a:lnTo>
                <a:lnTo>
                  <a:pt x="445340" y="116036"/>
                </a:lnTo>
                <a:lnTo>
                  <a:pt x="455803" y="104305"/>
                </a:lnTo>
                <a:lnTo>
                  <a:pt x="466582" y="93209"/>
                </a:lnTo>
                <a:lnTo>
                  <a:pt x="478312" y="82113"/>
                </a:lnTo>
                <a:lnTo>
                  <a:pt x="490360" y="71968"/>
                </a:lnTo>
                <a:lnTo>
                  <a:pt x="503041" y="62139"/>
                </a:lnTo>
                <a:lnTo>
                  <a:pt x="516040" y="53262"/>
                </a:lnTo>
                <a:lnTo>
                  <a:pt x="529673" y="44702"/>
                </a:lnTo>
                <a:lnTo>
                  <a:pt x="536647" y="40581"/>
                </a:lnTo>
                <a:lnTo>
                  <a:pt x="543939" y="37093"/>
                </a:lnTo>
                <a:lnTo>
                  <a:pt x="551231" y="33289"/>
                </a:lnTo>
                <a:lnTo>
                  <a:pt x="558523" y="29801"/>
                </a:lnTo>
                <a:lnTo>
                  <a:pt x="565815" y="26314"/>
                </a:lnTo>
                <a:lnTo>
                  <a:pt x="573424" y="23461"/>
                </a:lnTo>
                <a:lnTo>
                  <a:pt x="581033" y="20290"/>
                </a:lnTo>
                <a:lnTo>
                  <a:pt x="588959" y="17437"/>
                </a:lnTo>
                <a:lnTo>
                  <a:pt x="596885" y="15218"/>
                </a:lnTo>
                <a:lnTo>
                  <a:pt x="605128" y="12364"/>
                </a:lnTo>
                <a:lnTo>
                  <a:pt x="613054" y="10462"/>
                </a:lnTo>
                <a:lnTo>
                  <a:pt x="621297" y="8560"/>
                </a:lnTo>
                <a:lnTo>
                  <a:pt x="629540" y="6341"/>
                </a:lnTo>
                <a:lnTo>
                  <a:pt x="637466" y="4755"/>
                </a:lnTo>
                <a:lnTo>
                  <a:pt x="645709" y="3487"/>
                </a:lnTo>
                <a:lnTo>
                  <a:pt x="653952" y="2536"/>
                </a:lnTo>
                <a:lnTo>
                  <a:pt x="662512" y="1585"/>
                </a:lnTo>
                <a:lnTo>
                  <a:pt x="670438" y="951"/>
                </a:lnTo>
                <a:lnTo>
                  <a:pt x="678681" y="317"/>
                </a:lnTo>
                <a:lnTo>
                  <a:pt x="68692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" name="KSO_Shape">
            <a:extLst>
              <a:ext uri="{FF2B5EF4-FFF2-40B4-BE49-F238E27FC236}">
                <a16:creationId xmlns:a16="http://schemas.microsoft.com/office/drawing/2014/main" xmlns="" id="{DA0AC2BC-5E0A-4CD5-AA45-B49132308706}"/>
              </a:ext>
            </a:extLst>
          </p:cNvPr>
          <p:cNvSpPr>
            <a:spLocks/>
          </p:cNvSpPr>
          <p:nvPr/>
        </p:nvSpPr>
        <p:spPr bwMode="auto">
          <a:xfrm>
            <a:off x="7278412" y="1561770"/>
            <a:ext cx="846586" cy="490814"/>
          </a:xfrm>
          <a:custGeom>
            <a:avLst/>
            <a:gdLst>
              <a:gd name="T0" fmla="*/ 2147483646 w 373"/>
              <a:gd name="T1" fmla="*/ 2147483646 h 159"/>
              <a:gd name="T2" fmla="*/ 2147483646 w 373"/>
              <a:gd name="T3" fmla="*/ 0 h 159"/>
              <a:gd name="T4" fmla="*/ 0 w 373"/>
              <a:gd name="T5" fmla="*/ 2147483646 h 159"/>
              <a:gd name="T6" fmla="*/ 2147483646 w 373"/>
              <a:gd name="T7" fmla="*/ 2147483646 h 159"/>
              <a:gd name="T8" fmla="*/ 2147483646 w 373"/>
              <a:gd name="T9" fmla="*/ 2147483646 h 159"/>
              <a:gd name="T10" fmla="*/ 2147483646 w 373"/>
              <a:gd name="T11" fmla="*/ 2147483646 h 159"/>
              <a:gd name="T12" fmla="*/ 2147483646 w 373"/>
              <a:gd name="T13" fmla="*/ 2147483646 h 159"/>
              <a:gd name="T14" fmla="*/ 2147483646 w 373"/>
              <a:gd name="T15" fmla="*/ 2147483646 h 159"/>
              <a:gd name="T16" fmla="*/ 2147483646 w 373"/>
              <a:gd name="T17" fmla="*/ 2147483646 h 159"/>
              <a:gd name="T18" fmla="*/ 2147483646 w 373"/>
              <a:gd name="T19" fmla="*/ 2147483646 h 159"/>
              <a:gd name="T20" fmla="*/ 2147483646 w 373"/>
              <a:gd name="T21" fmla="*/ 2147483646 h 159"/>
              <a:gd name="T22" fmla="*/ 2147483646 w 373"/>
              <a:gd name="T23" fmla="*/ 2147483646 h 159"/>
              <a:gd name="T24" fmla="*/ 2147483646 w 373"/>
              <a:gd name="T25" fmla="*/ 2147483646 h 159"/>
              <a:gd name="T26" fmla="*/ 2147483646 w 373"/>
              <a:gd name="T27" fmla="*/ 2147483646 h 159"/>
              <a:gd name="T28" fmla="*/ 2147483646 w 373"/>
              <a:gd name="T29" fmla="*/ 2147483646 h 159"/>
              <a:gd name="T30" fmla="*/ 2147483646 w 373"/>
              <a:gd name="T31" fmla="*/ 2147483646 h 159"/>
              <a:gd name="T32" fmla="*/ 2147483646 w 373"/>
              <a:gd name="T33" fmla="*/ 2147483646 h 159"/>
              <a:gd name="T34" fmla="*/ 2147483646 w 373"/>
              <a:gd name="T35" fmla="*/ 2147483646 h 159"/>
              <a:gd name="T36" fmla="*/ 2147483646 w 373"/>
              <a:gd name="T37" fmla="*/ 2147483646 h 159"/>
              <a:gd name="T38" fmla="*/ 2147483646 w 373"/>
              <a:gd name="T39" fmla="*/ 2147483646 h 159"/>
              <a:gd name="T40" fmla="*/ 2147483646 w 373"/>
              <a:gd name="T41" fmla="*/ 2147483646 h 159"/>
              <a:gd name="T42" fmla="*/ 2147483646 w 373"/>
              <a:gd name="T43" fmla="*/ 2147483646 h 159"/>
              <a:gd name="T44" fmla="*/ 2147483646 w 373"/>
              <a:gd name="T45" fmla="*/ 2147483646 h 159"/>
              <a:gd name="T46" fmla="*/ 2147483646 w 373"/>
              <a:gd name="T47" fmla="*/ 2147483646 h 159"/>
              <a:gd name="T48" fmla="*/ 2147483646 w 373"/>
              <a:gd name="T49" fmla="*/ 2147483646 h 159"/>
              <a:gd name="T50" fmla="*/ 2147483646 w 373"/>
              <a:gd name="T51" fmla="*/ 2147483646 h 159"/>
              <a:gd name="T52" fmla="*/ 2147483646 w 373"/>
              <a:gd name="T53" fmla="*/ 2147483646 h 159"/>
              <a:gd name="T54" fmla="*/ 2147483646 w 373"/>
              <a:gd name="T55" fmla="*/ 2147483646 h 159"/>
              <a:gd name="T56" fmla="*/ 2147483646 w 373"/>
              <a:gd name="T57" fmla="*/ 2147483646 h 159"/>
              <a:gd name="T58" fmla="*/ 2147483646 w 373"/>
              <a:gd name="T59" fmla="*/ 2147483646 h 159"/>
              <a:gd name="T60" fmla="*/ 2147483646 w 373"/>
              <a:gd name="T61" fmla="*/ 2147483646 h 159"/>
              <a:gd name="T62" fmla="*/ 2147483646 w 373"/>
              <a:gd name="T63" fmla="*/ 2147483646 h 159"/>
              <a:gd name="T64" fmla="*/ 2147483646 w 373"/>
              <a:gd name="T65" fmla="*/ 2147483646 h 159"/>
              <a:gd name="T66" fmla="*/ 2147483646 w 373"/>
              <a:gd name="T67" fmla="*/ 2147483646 h 159"/>
              <a:gd name="T68" fmla="*/ 2147483646 w 373"/>
              <a:gd name="T69" fmla="*/ 2147483646 h 159"/>
              <a:gd name="T70" fmla="*/ 2147483646 w 373"/>
              <a:gd name="T71" fmla="*/ 2147483646 h 159"/>
              <a:gd name="T72" fmla="*/ 2147483646 w 373"/>
              <a:gd name="T73" fmla="*/ 2147483646 h 159"/>
              <a:gd name="T74" fmla="*/ 2147483646 w 373"/>
              <a:gd name="T75" fmla="*/ 2147483646 h 159"/>
              <a:gd name="T76" fmla="*/ 2147483646 w 373"/>
              <a:gd name="T77" fmla="*/ 2147483646 h 159"/>
              <a:gd name="T78" fmla="*/ 2147483646 w 373"/>
              <a:gd name="T79" fmla="*/ 2147483646 h 1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73" h="159">
                <a:moveTo>
                  <a:pt x="371" y="40"/>
                </a:moveTo>
                <a:cubicBezTo>
                  <a:pt x="363" y="28"/>
                  <a:pt x="354" y="16"/>
                  <a:pt x="338" y="16"/>
                </a:cubicBezTo>
                <a:cubicBezTo>
                  <a:pt x="318" y="16"/>
                  <a:pt x="318" y="16"/>
                  <a:pt x="318" y="16"/>
                </a:cubicBezTo>
                <a:cubicBezTo>
                  <a:pt x="307" y="6"/>
                  <a:pt x="295" y="0"/>
                  <a:pt x="28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9" y="0"/>
                  <a:pt x="6" y="30"/>
                  <a:pt x="0" y="55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30"/>
                  <a:pt x="11" y="141"/>
                  <a:pt x="24" y="141"/>
                </a:cubicBezTo>
                <a:cubicBezTo>
                  <a:pt x="24" y="140"/>
                  <a:pt x="24" y="139"/>
                  <a:pt x="24" y="139"/>
                </a:cubicBezTo>
                <a:cubicBezTo>
                  <a:pt x="24" y="121"/>
                  <a:pt x="39" y="106"/>
                  <a:pt x="57" y="106"/>
                </a:cubicBezTo>
                <a:cubicBezTo>
                  <a:pt x="74" y="106"/>
                  <a:pt x="89" y="121"/>
                  <a:pt x="89" y="139"/>
                </a:cubicBezTo>
                <a:cubicBezTo>
                  <a:pt x="89" y="139"/>
                  <a:pt x="89" y="140"/>
                  <a:pt x="89" y="141"/>
                </a:cubicBezTo>
                <a:cubicBezTo>
                  <a:pt x="95" y="141"/>
                  <a:pt x="95" y="141"/>
                  <a:pt x="95" y="141"/>
                </a:cubicBezTo>
                <a:cubicBezTo>
                  <a:pt x="95" y="140"/>
                  <a:pt x="95" y="139"/>
                  <a:pt x="95" y="139"/>
                </a:cubicBezTo>
                <a:cubicBezTo>
                  <a:pt x="95" y="121"/>
                  <a:pt x="109" y="106"/>
                  <a:pt x="127" y="106"/>
                </a:cubicBezTo>
                <a:cubicBezTo>
                  <a:pt x="145" y="106"/>
                  <a:pt x="159" y="121"/>
                  <a:pt x="159" y="139"/>
                </a:cubicBezTo>
                <a:cubicBezTo>
                  <a:pt x="159" y="139"/>
                  <a:pt x="159" y="140"/>
                  <a:pt x="159" y="141"/>
                </a:cubicBezTo>
                <a:cubicBezTo>
                  <a:pt x="249" y="141"/>
                  <a:pt x="249" y="141"/>
                  <a:pt x="249" y="141"/>
                </a:cubicBezTo>
                <a:cubicBezTo>
                  <a:pt x="249" y="140"/>
                  <a:pt x="249" y="139"/>
                  <a:pt x="249" y="139"/>
                </a:cubicBezTo>
                <a:cubicBezTo>
                  <a:pt x="249" y="121"/>
                  <a:pt x="263" y="106"/>
                  <a:pt x="281" y="106"/>
                </a:cubicBezTo>
                <a:cubicBezTo>
                  <a:pt x="299" y="106"/>
                  <a:pt x="313" y="121"/>
                  <a:pt x="313" y="139"/>
                </a:cubicBezTo>
                <a:cubicBezTo>
                  <a:pt x="313" y="139"/>
                  <a:pt x="313" y="140"/>
                  <a:pt x="313" y="141"/>
                </a:cubicBezTo>
                <a:cubicBezTo>
                  <a:pt x="336" y="141"/>
                  <a:pt x="336" y="141"/>
                  <a:pt x="336" y="141"/>
                </a:cubicBezTo>
                <a:cubicBezTo>
                  <a:pt x="350" y="141"/>
                  <a:pt x="361" y="130"/>
                  <a:pt x="361" y="116"/>
                </a:cubicBezTo>
                <a:cubicBezTo>
                  <a:pt x="361" y="90"/>
                  <a:pt x="361" y="90"/>
                  <a:pt x="361" y="90"/>
                </a:cubicBezTo>
                <a:cubicBezTo>
                  <a:pt x="356" y="66"/>
                  <a:pt x="344" y="44"/>
                  <a:pt x="330" y="28"/>
                </a:cubicBezTo>
                <a:cubicBezTo>
                  <a:pt x="338" y="28"/>
                  <a:pt x="338" y="28"/>
                  <a:pt x="338" y="28"/>
                </a:cubicBezTo>
                <a:cubicBezTo>
                  <a:pt x="347" y="28"/>
                  <a:pt x="353" y="35"/>
                  <a:pt x="361" y="47"/>
                </a:cubicBezTo>
                <a:cubicBezTo>
                  <a:pt x="362" y="48"/>
                  <a:pt x="364" y="49"/>
                  <a:pt x="366" y="49"/>
                </a:cubicBezTo>
                <a:cubicBezTo>
                  <a:pt x="367" y="49"/>
                  <a:pt x="368" y="49"/>
                  <a:pt x="369" y="48"/>
                </a:cubicBezTo>
                <a:cubicBezTo>
                  <a:pt x="372" y="47"/>
                  <a:pt x="373" y="43"/>
                  <a:pt x="371" y="40"/>
                </a:cubicBezTo>
                <a:close/>
                <a:moveTo>
                  <a:pt x="234" y="64"/>
                </a:moveTo>
                <a:cubicBezTo>
                  <a:pt x="16" y="64"/>
                  <a:pt x="16" y="64"/>
                  <a:pt x="16" y="64"/>
                </a:cubicBezTo>
                <a:cubicBezTo>
                  <a:pt x="16" y="56"/>
                  <a:pt x="16" y="56"/>
                  <a:pt x="16" y="56"/>
                </a:cubicBezTo>
                <a:cubicBezTo>
                  <a:pt x="17" y="53"/>
                  <a:pt x="18" y="49"/>
                  <a:pt x="18" y="45"/>
                </a:cubicBezTo>
                <a:cubicBezTo>
                  <a:pt x="20" y="36"/>
                  <a:pt x="23" y="20"/>
                  <a:pt x="27" y="16"/>
                </a:cubicBezTo>
                <a:cubicBezTo>
                  <a:pt x="234" y="16"/>
                  <a:pt x="234" y="16"/>
                  <a:pt x="234" y="16"/>
                </a:cubicBezTo>
                <a:lnTo>
                  <a:pt x="234" y="64"/>
                </a:lnTo>
                <a:close/>
                <a:moveTo>
                  <a:pt x="347" y="116"/>
                </a:moveTo>
                <a:cubicBezTo>
                  <a:pt x="347" y="118"/>
                  <a:pt x="346" y="119"/>
                  <a:pt x="346" y="120"/>
                </a:cubicBezTo>
                <a:cubicBezTo>
                  <a:pt x="337" y="120"/>
                  <a:pt x="329" y="120"/>
                  <a:pt x="329" y="116"/>
                </a:cubicBezTo>
                <a:cubicBezTo>
                  <a:pt x="329" y="113"/>
                  <a:pt x="336" y="107"/>
                  <a:pt x="347" y="106"/>
                </a:cubicBezTo>
                <a:lnTo>
                  <a:pt x="347" y="116"/>
                </a:lnTo>
                <a:close/>
                <a:moveTo>
                  <a:pt x="345" y="92"/>
                </a:moveTo>
                <a:cubicBezTo>
                  <a:pt x="345" y="95"/>
                  <a:pt x="345" y="95"/>
                  <a:pt x="345" y="95"/>
                </a:cubicBezTo>
                <a:cubicBezTo>
                  <a:pt x="316" y="87"/>
                  <a:pt x="280" y="64"/>
                  <a:pt x="248" y="64"/>
                </a:cubicBezTo>
                <a:cubicBezTo>
                  <a:pt x="246" y="64"/>
                  <a:pt x="246" y="64"/>
                  <a:pt x="246" y="64"/>
                </a:cubicBezTo>
                <a:cubicBezTo>
                  <a:pt x="246" y="16"/>
                  <a:pt x="246" y="16"/>
                  <a:pt x="246" y="16"/>
                </a:cubicBezTo>
                <a:cubicBezTo>
                  <a:pt x="285" y="16"/>
                  <a:pt x="285" y="16"/>
                  <a:pt x="285" y="16"/>
                </a:cubicBezTo>
                <a:cubicBezTo>
                  <a:pt x="303" y="16"/>
                  <a:pt x="336" y="48"/>
                  <a:pt x="345" y="92"/>
                </a:cubicBezTo>
                <a:close/>
                <a:moveTo>
                  <a:pt x="57" y="118"/>
                </a:moveTo>
                <a:cubicBezTo>
                  <a:pt x="45" y="118"/>
                  <a:pt x="36" y="127"/>
                  <a:pt x="36" y="139"/>
                </a:cubicBezTo>
                <a:cubicBezTo>
                  <a:pt x="36" y="150"/>
                  <a:pt x="45" y="159"/>
                  <a:pt x="57" y="159"/>
                </a:cubicBezTo>
                <a:cubicBezTo>
                  <a:pt x="68" y="159"/>
                  <a:pt x="77" y="150"/>
                  <a:pt x="77" y="139"/>
                </a:cubicBezTo>
                <a:cubicBezTo>
                  <a:pt x="77" y="127"/>
                  <a:pt x="68" y="118"/>
                  <a:pt x="57" y="118"/>
                </a:cubicBezTo>
                <a:close/>
                <a:moveTo>
                  <a:pt x="57" y="151"/>
                </a:moveTo>
                <a:cubicBezTo>
                  <a:pt x="50" y="151"/>
                  <a:pt x="45" y="145"/>
                  <a:pt x="45" y="139"/>
                </a:cubicBezTo>
                <a:cubicBezTo>
                  <a:pt x="45" y="132"/>
                  <a:pt x="50" y="126"/>
                  <a:pt x="57" y="126"/>
                </a:cubicBezTo>
                <a:cubicBezTo>
                  <a:pt x="63" y="126"/>
                  <a:pt x="69" y="132"/>
                  <a:pt x="69" y="139"/>
                </a:cubicBezTo>
                <a:cubicBezTo>
                  <a:pt x="69" y="145"/>
                  <a:pt x="63" y="151"/>
                  <a:pt x="57" y="151"/>
                </a:cubicBezTo>
                <a:close/>
                <a:moveTo>
                  <a:pt x="127" y="118"/>
                </a:moveTo>
                <a:cubicBezTo>
                  <a:pt x="116" y="118"/>
                  <a:pt x="106" y="127"/>
                  <a:pt x="106" y="139"/>
                </a:cubicBezTo>
                <a:cubicBezTo>
                  <a:pt x="106" y="150"/>
                  <a:pt x="116" y="159"/>
                  <a:pt x="127" y="159"/>
                </a:cubicBezTo>
                <a:cubicBezTo>
                  <a:pt x="139" y="159"/>
                  <a:pt x="148" y="150"/>
                  <a:pt x="148" y="139"/>
                </a:cubicBezTo>
                <a:cubicBezTo>
                  <a:pt x="148" y="127"/>
                  <a:pt x="139" y="118"/>
                  <a:pt x="127" y="118"/>
                </a:cubicBezTo>
                <a:close/>
                <a:moveTo>
                  <a:pt x="127" y="151"/>
                </a:moveTo>
                <a:cubicBezTo>
                  <a:pt x="120" y="151"/>
                  <a:pt x="115" y="145"/>
                  <a:pt x="115" y="139"/>
                </a:cubicBezTo>
                <a:cubicBezTo>
                  <a:pt x="115" y="132"/>
                  <a:pt x="120" y="126"/>
                  <a:pt x="127" y="126"/>
                </a:cubicBezTo>
                <a:cubicBezTo>
                  <a:pt x="134" y="126"/>
                  <a:pt x="139" y="132"/>
                  <a:pt x="139" y="139"/>
                </a:cubicBezTo>
                <a:cubicBezTo>
                  <a:pt x="139" y="145"/>
                  <a:pt x="134" y="151"/>
                  <a:pt x="127" y="151"/>
                </a:cubicBezTo>
                <a:close/>
                <a:moveTo>
                  <a:pt x="281" y="118"/>
                </a:moveTo>
                <a:cubicBezTo>
                  <a:pt x="269" y="118"/>
                  <a:pt x="260" y="127"/>
                  <a:pt x="260" y="139"/>
                </a:cubicBezTo>
                <a:cubicBezTo>
                  <a:pt x="260" y="150"/>
                  <a:pt x="269" y="159"/>
                  <a:pt x="281" y="159"/>
                </a:cubicBezTo>
                <a:cubicBezTo>
                  <a:pt x="292" y="159"/>
                  <a:pt x="301" y="150"/>
                  <a:pt x="301" y="139"/>
                </a:cubicBezTo>
                <a:cubicBezTo>
                  <a:pt x="301" y="127"/>
                  <a:pt x="292" y="118"/>
                  <a:pt x="281" y="118"/>
                </a:cubicBezTo>
                <a:close/>
                <a:moveTo>
                  <a:pt x="281" y="151"/>
                </a:moveTo>
                <a:cubicBezTo>
                  <a:pt x="274" y="151"/>
                  <a:pt x="269" y="145"/>
                  <a:pt x="269" y="139"/>
                </a:cubicBezTo>
                <a:cubicBezTo>
                  <a:pt x="269" y="132"/>
                  <a:pt x="274" y="126"/>
                  <a:pt x="281" y="126"/>
                </a:cubicBezTo>
                <a:cubicBezTo>
                  <a:pt x="287" y="126"/>
                  <a:pt x="293" y="132"/>
                  <a:pt x="293" y="139"/>
                </a:cubicBezTo>
                <a:cubicBezTo>
                  <a:pt x="293" y="145"/>
                  <a:pt x="287" y="151"/>
                  <a:pt x="281" y="151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2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1" name="矩形 80">
            <a:extLst>
              <a:ext uri="{FF2B5EF4-FFF2-40B4-BE49-F238E27FC236}">
                <a16:creationId xmlns:a16="http://schemas.microsoft.com/office/drawing/2014/main" xmlns="" id="{4DEA6716-4112-42B3-B02A-44E34B97E89A}"/>
              </a:ext>
            </a:extLst>
          </p:cNvPr>
          <p:cNvSpPr/>
          <p:nvPr/>
        </p:nvSpPr>
        <p:spPr>
          <a:xfrm flipH="1">
            <a:off x="7146765" y="2071175"/>
            <a:ext cx="1030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车辆安全与</a:t>
            </a:r>
            <a:endParaRPr lang="en-US" altLang="zh-CN" sz="1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驾驶行为管理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KSO_Shape">
            <a:extLst>
              <a:ext uri="{FF2B5EF4-FFF2-40B4-BE49-F238E27FC236}">
                <a16:creationId xmlns:a16="http://schemas.microsoft.com/office/drawing/2014/main" xmlns="" id="{0E679A6D-CEBB-4F94-B1F9-AA8BAFDA9C1D}"/>
              </a:ext>
            </a:extLst>
          </p:cNvPr>
          <p:cNvSpPr>
            <a:spLocks/>
          </p:cNvSpPr>
          <p:nvPr/>
        </p:nvSpPr>
        <p:spPr bwMode="auto">
          <a:xfrm>
            <a:off x="6078826" y="2676443"/>
            <a:ext cx="559777" cy="458591"/>
          </a:xfrm>
          <a:custGeom>
            <a:avLst/>
            <a:gdLst>
              <a:gd name="T0" fmla="*/ 2147483646 w 108"/>
              <a:gd name="T1" fmla="*/ 2147483646 h 81"/>
              <a:gd name="T2" fmla="*/ 2147483646 w 108"/>
              <a:gd name="T3" fmla="*/ 2147483646 h 81"/>
              <a:gd name="T4" fmla="*/ 2147483646 w 108"/>
              <a:gd name="T5" fmla="*/ 2147483646 h 81"/>
              <a:gd name="T6" fmla="*/ 2147483646 w 108"/>
              <a:gd name="T7" fmla="*/ 2147483646 h 81"/>
              <a:gd name="T8" fmla="*/ 2147483646 w 108"/>
              <a:gd name="T9" fmla="*/ 2147483646 h 81"/>
              <a:gd name="T10" fmla="*/ 2147483646 w 108"/>
              <a:gd name="T11" fmla="*/ 2147483646 h 81"/>
              <a:gd name="T12" fmla="*/ 2147483646 w 108"/>
              <a:gd name="T13" fmla="*/ 2147483646 h 81"/>
              <a:gd name="T14" fmla="*/ 2147483646 w 108"/>
              <a:gd name="T15" fmla="*/ 2147483646 h 81"/>
              <a:gd name="T16" fmla="*/ 2147483646 w 108"/>
              <a:gd name="T17" fmla="*/ 2147483646 h 81"/>
              <a:gd name="T18" fmla="*/ 2147483646 w 108"/>
              <a:gd name="T19" fmla="*/ 2147483646 h 81"/>
              <a:gd name="T20" fmla="*/ 2147483646 w 108"/>
              <a:gd name="T21" fmla="*/ 2147483646 h 81"/>
              <a:gd name="T22" fmla="*/ 2147483646 w 108"/>
              <a:gd name="T23" fmla="*/ 2147483646 h 81"/>
              <a:gd name="T24" fmla="*/ 2147483646 w 108"/>
              <a:gd name="T25" fmla="*/ 2147483646 h 81"/>
              <a:gd name="T26" fmla="*/ 2147483646 w 108"/>
              <a:gd name="T27" fmla="*/ 2147483646 h 81"/>
              <a:gd name="T28" fmla="*/ 2147483646 w 108"/>
              <a:gd name="T29" fmla="*/ 2147483646 h 81"/>
              <a:gd name="T30" fmla="*/ 0 w 108"/>
              <a:gd name="T31" fmla="*/ 2147483646 h 81"/>
              <a:gd name="T32" fmla="*/ 2147483646 w 108"/>
              <a:gd name="T33" fmla="*/ 2147483646 h 81"/>
              <a:gd name="T34" fmla="*/ 2147483646 w 108"/>
              <a:gd name="T35" fmla="*/ 2147483646 h 81"/>
              <a:gd name="T36" fmla="*/ 2147483646 w 108"/>
              <a:gd name="T37" fmla="*/ 2147483646 h 81"/>
              <a:gd name="T38" fmla="*/ 2147483646 w 108"/>
              <a:gd name="T39" fmla="*/ 2147483646 h 81"/>
              <a:gd name="T40" fmla="*/ 2147483646 w 108"/>
              <a:gd name="T41" fmla="*/ 2147483646 h 81"/>
              <a:gd name="T42" fmla="*/ 2147483646 w 108"/>
              <a:gd name="T43" fmla="*/ 2147483646 h 81"/>
              <a:gd name="T44" fmla="*/ 2147483646 w 108"/>
              <a:gd name="T45" fmla="*/ 2147483646 h 81"/>
              <a:gd name="T46" fmla="*/ 2147483646 w 108"/>
              <a:gd name="T47" fmla="*/ 2147483646 h 81"/>
              <a:gd name="T48" fmla="*/ 2147483646 w 108"/>
              <a:gd name="T49" fmla="*/ 2147483646 h 81"/>
              <a:gd name="T50" fmla="*/ 2147483646 w 108"/>
              <a:gd name="T51" fmla="*/ 2147483646 h 81"/>
              <a:gd name="T52" fmla="*/ 2147483646 w 108"/>
              <a:gd name="T53" fmla="*/ 2147483646 h 81"/>
              <a:gd name="T54" fmla="*/ 2147483646 w 108"/>
              <a:gd name="T55" fmla="*/ 2147483646 h 81"/>
              <a:gd name="T56" fmla="*/ 2147483646 w 108"/>
              <a:gd name="T57" fmla="*/ 2147483646 h 81"/>
              <a:gd name="T58" fmla="*/ 2147483646 w 108"/>
              <a:gd name="T59" fmla="*/ 2147483646 h 81"/>
              <a:gd name="T60" fmla="*/ 2147483646 w 108"/>
              <a:gd name="T61" fmla="*/ 2147483646 h 81"/>
              <a:gd name="T62" fmla="*/ 2147483646 w 108"/>
              <a:gd name="T63" fmla="*/ 2147483646 h 81"/>
              <a:gd name="T64" fmla="*/ 2147483646 w 108"/>
              <a:gd name="T65" fmla="*/ 2147483646 h 81"/>
              <a:gd name="T66" fmla="*/ 2147483646 w 108"/>
              <a:gd name="T67" fmla="*/ 2147483646 h 81"/>
              <a:gd name="T68" fmla="*/ 2147483646 w 108"/>
              <a:gd name="T69" fmla="*/ 2147483646 h 81"/>
              <a:gd name="T70" fmla="*/ 2147483646 w 108"/>
              <a:gd name="T71" fmla="*/ 2147483646 h 81"/>
              <a:gd name="T72" fmla="*/ 2147483646 w 108"/>
              <a:gd name="T73" fmla="*/ 2147483646 h 81"/>
              <a:gd name="T74" fmla="*/ 2147483646 w 108"/>
              <a:gd name="T75" fmla="*/ 2147483646 h 8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81">
                <a:moveTo>
                  <a:pt x="3" y="54"/>
                </a:moveTo>
                <a:cubicBezTo>
                  <a:pt x="9" y="51"/>
                  <a:pt x="15" y="49"/>
                  <a:pt x="21" y="47"/>
                </a:cubicBezTo>
                <a:cubicBezTo>
                  <a:pt x="23" y="45"/>
                  <a:pt x="24" y="44"/>
                  <a:pt x="26" y="43"/>
                </a:cubicBezTo>
                <a:cubicBezTo>
                  <a:pt x="35" y="62"/>
                  <a:pt x="35" y="62"/>
                  <a:pt x="35" y="62"/>
                </a:cubicBezTo>
                <a:cubicBezTo>
                  <a:pt x="43" y="43"/>
                  <a:pt x="43" y="43"/>
                  <a:pt x="43" y="43"/>
                </a:cubicBezTo>
                <a:cubicBezTo>
                  <a:pt x="45" y="44"/>
                  <a:pt x="46" y="46"/>
                  <a:pt x="48" y="47"/>
                </a:cubicBezTo>
                <a:cubicBezTo>
                  <a:pt x="60" y="51"/>
                  <a:pt x="60" y="51"/>
                  <a:pt x="60" y="51"/>
                </a:cubicBezTo>
                <a:cubicBezTo>
                  <a:pt x="60" y="51"/>
                  <a:pt x="61" y="50"/>
                  <a:pt x="61" y="50"/>
                </a:cubicBezTo>
                <a:cubicBezTo>
                  <a:pt x="65" y="48"/>
                  <a:pt x="69" y="47"/>
                  <a:pt x="72" y="46"/>
                </a:cubicBezTo>
                <a:cubicBezTo>
                  <a:pt x="75" y="52"/>
                  <a:pt x="79" y="57"/>
                  <a:pt x="84" y="60"/>
                </a:cubicBezTo>
                <a:cubicBezTo>
                  <a:pt x="89" y="57"/>
                  <a:pt x="93" y="52"/>
                  <a:pt x="96" y="46"/>
                </a:cubicBezTo>
                <a:cubicBezTo>
                  <a:pt x="99" y="47"/>
                  <a:pt x="102" y="48"/>
                  <a:pt x="105" y="48"/>
                </a:cubicBezTo>
                <a:cubicBezTo>
                  <a:pt x="108" y="53"/>
                  <a:pt x="108" y="64"/>
                  <a:pt x="108" y="71"/>
                </a:cubicBezTo>
                <a:cubicBezTo>
                  <a:pt x="70" y="71"/>
                  <a:pt x="70" y="71"/>
                  <a:pt x="70" y="71"/>
                </a:cubicBezTo>
                <a:cubicBezTo>
                  <a:pt x="70" y="74"/>
                  <a:pt x="70" y="77"/>
                  <a:pt x="70" y="81"/>
                </a:cubicBezTo>
                <a:cubicBezTo>
                  <a:pt x="47" y="81"/>
                  <a:pt x="24" y="81"/>
                  <a:pt x="0" y="81"/>
                </a:cubicBezTo>
                <a:cubicBezTo>
                  <a:pt x="0" y="68"/>
                  <a:pt x="1" y="58"/>
                  <a:pt x="3" y="54"/>
                </a:cubicBezTo>
                <a:close/>
                <a:moveTo>
                  <a:pt x="74" y="26"/>
                </a:moveTo>
                <a:cubicBezTo>
                  <a:pt x="79" y="27"/>
                  <a:pt x="89" y="26"/>
                  <a:pt x="94" y="24"/>
                </a:cubicBezTo>
                <a:cubicBezTo>
                  <a:pt x="94" y="27"/>
                  <a:pt x="94" y="32"/>
                  <a:pt x="92" y="37"/>
                </a:cubicBezTo>
                <a:cubicBezTo>
                  <a:pt x="91" y="39"/>
                  <a:pt x="90" y="40"/>
                  <a:pt x="89" y="41"/>
                </a:cubicBezTo>
                <a:cubicBezTo>
                  <a:pt x="99" y="42"/>
                  <a:pt x="99" y="42"/>
                  <a:pt x="99" y="42"/>
                </a:cubicBezTo>
                <a:cubicBezTo>
                  <a:pt x="99" y="42"/>
                  <a:pt x="98" y="33"/>
                  <a:pt x="98" y="31"/>
                </a:cubicBezTo>
                <a:cubicBezTo>
                  <a:pt x="102" y="2"/>
                  <a:pt x="65" y="2"/>
                  <a:pt x="69" y="31"/>
                </a:cubicBezTo>
                <a:cubicBezTo>
                  <a:pt x="69" y="33"/>
                  <a:pt x="68" y="42"/>
                  <a:pt x="68" y="42"/>
                </a:cubicBezTo>
                <a:cubicBezTo>
                  <a:pt x="78" y="41"/>
                  <a:pt x="78" y="41"/>
                  <a:pt x="78" y="41"/>
                </a:cubicBezTo>
                <a:cubicBezTo>
                  <a:pt x="77" y="40"/>
                  <a:pt x="76" y="39"/>
                  <a:pt x="75" y="37"/>
                </a:cubicBezTo>
                <a:cubicBezTo>
                  <a:pt x="74" y="33"/>
                  <a:pt x="73" y="29"/>
                  <a:pt x="74" y="26"/>
                </a:cubicBezTo>
                <a:cubicBezTo>
                  <a:pt x="74" y="26"/>
                  <a:pt x="74" y="26"/>
                  <a:pt x="74" y="26"/>
                </a:cubicBezTo>
                <a:close/>
                <a:moveTo>
                  <a:pt x="22" y="30"/>
                </a:moveTo>
                <a:cubicBezTo>
                  <a:pt x="21" y="25"/>
                  <a:pt x="21" y="21"/>
                  <a:pt x="23" y="15"/>
                </a:cubicBezTo>
                <a:cubicBezTo>
                  <a:pt x="29" y="11"/>
                  <a:pt x="37" y="17"/>
                  <a:pt x="47" y="15"/>
                </a:cubicBezTo>
                <a:cubicBezTo>
                  <a:pt x="48" y="20"/>
                  <a:pt x="48" y="24"/>
                  <a:pt x="48" y="31"/>
                </a:cubicBezTo>
                <a:cubicBezTo>
                  <a:pt x="48" y="31"/>
                  <a:pt x="52" y="27"/>
                  <a:pt x="52" y="25"/>
                </a:cubicBezTo>
                <a:cubicBezTo>
                  <a:pt x="53" y="22"/>
                  <a:pt x="52" y="10"/>
                  <a:pt x="50" y="8"/>
                </a:cubicBezTo>
                <a:cubicBezTo>
                  <a:pt x="45" y="0"/>
                  <a:pt x="26" y="0"/>
                  <a:pt x="20" y="6"/>
                </a:cubicBezTo>
                <a:cubicBezTo>
                  <a:pt x="18" y="8"/>
                  <a:pt x="16" y="25"/>
                  <a:pt x="18" y="27"/>
                </a:cubicBezTo>
                <a:cubicBezTo>
                  <a:pt x="20" y="29"/>
                  <a:pt x="22" y="30"/>
                  <a:pt x="22" y="3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矩形 80">
            <a:extLst>
              <a:ext uri="{FF2B5EF4-FFF2-40B4-BE49-F238E27FC236}">
                <a16:creationId xmlns:a16="http://schemas.microsoft.com/office/drawing/2014/main" xmlns="" id="{844D9A15-5389-4DCB-97AE-C2EC894E027C}"/>
              </a:ext>
            </a:extLst>
          </p:cNvPr>
          <p:cNvSpPr/>
          <p:nvPr/>
        </p:nvSpPr>
        <p:spPr>
          <a:xfrm flipH="1">
            <a:off x="5906904" y="3249905"/>
            <a:ext cx="11395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用户数据分析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KSO_Shape">
            <a:extLst>
              <a:ext uri="{FF2B5EF4-FFF2-40B4-BE49-F238E27FC236}">
                <a16:creationId xmlns:a16="http://schemas.microsoft.com/office/drawing/2014/main" xmlns="" id="{28741821-199A-457B-8474-52B9E62F2904}"/>
              </a:ext>
            </a:extLst>
          </p:cNvPr>
          <p:cNvSpPr>
            <a:spLocks/>
          </p:cNvSpPr>
          <p:nvPr/>
        </p:nvSpPr>
        <p:spPr bwMode="auto">
          <a:xfrm>
            <a:off x="8126542" y="2693299"/>
            <a:ext cx="398376" cy="437882"/>
          </a:xfrm>
          <a:custGeom>
            <a:avLst/>
            <a:gdLst>
              <a:gd name="T0" fmla="*/ 1817186 w 4816"/>
              <a:gd name="T1" fmla="*/ 940731 h 4070"/>
              <a:gd name="T2" fmla="*/ 1839733 w 4816"/>
              <a:gd name="T3" fmla="*/ 747446 h 4070"/>
              <a:gd name="T4" fmla="*/ 1819955 w 4816"/>
              <a:gd name="T5" fmla="*/ 619380 h 4070"/>
              <a:gd name="T6" fmla="*/ 1713551 w 4816"/>
              <a:gd name="T7" fmla="*/ 508311 h 4070"/>
              <a:gd name="T8" fmla="*/ 1686257 w 4816"/>
              <a:gd name="T9" fmla="*/ 424515 h 4070"/>
              <a:gd name="T10" fmla="*/ 1429937 w 4816"/>
              <a:gd name="T11" fmla="*/ 269571 h 4070"/>
              <a:gd name="T12" fmla="*/ 1321950 w 4816"/>
              <a:gd name="T13" fmla="*/ 255341 h 4070"/>
              <a:gd name="T14" fmla="*/ 1240465 w 4816"/>
              <a:gd name="T15" fmla="*/ 279057 h 4070"/>
              <a:gd name="T16" fmla="*/ 1218314 w 4816"/>
              <a:gd name="T17" fmla="*/ 344276 h 4070"/>
              <a:gd name="T18" fmla="*/ 1248376 w 4816"/>
              <a:gd name="T19" fmla="*/ 387360 h 4070"/>
              <a:gd name="T20" fmla="*/ 1335399 w 4816"/>
              <a:gd name="T21" fmla="*/ 418981 h 4070"/>
              <a:gd name="T22" fmla="*/ 1463559 w 4816"/>
              <a:gd name="T23" fmla="*/ 518588 h 4070"/>
              <a:gd name="T24" fmla="*/ 1537132 w 4816"/>
              <a:gd name="T25" fmla="*/ 584202 h 4070"/>
              <a:gd name="T26" fmla="*/ 1607937 w 4816"/>
              <a:gd name="T27" fmla="*/ 607127 h 4070"/>
              <a:gd name="T28" fmla="*/ 1687839 w 4816"/>
              <a:gd name="T29" fmla="*/ 658907 h 4070"/>
              <a:gd name="T30" fmla="*/ 1706826 w 4816"/>
              <a:gd name="T31" fmla="*/ 732031 h 4070"/>
              <a:gd name="T32" fmla="*/ 1683488 w 4816"/>
              <a:gd name="T33" fmla="*/ 924525 h 4070"/>
              <a:gd name="T34" fmla="*/ 1700893 w 4816"/>
              <a:gd name="T35" fmla="*/ 1084212 h 4070"/>
              <a:gd name="T36" fmla="*/ 1761809 w 4816"/>
              <a:gd name="T37" fmla="*/ 1251014 h 4070"/>
              <a:gd name="T38" fmla="*/ 1768533 w 4816"/>
              <a:gd name="T39" fmla="*/ 1352597 h 4070"/>
              <a:gd name="T40" fmla="*/ 1730164 w 4816"/>
              <a:gd name="T41" fmla="*/ 1424140 h 4070"/>
              <a:gd name="T42" fmla="*/ 1657382 w 4816"/>
              <a:gd name="T43" fmla="*/ 1465643 h 4070"/>
              <a:gd name="T44" fmla="*/ 1573524 w 4816"/>
              <a:gd name="T45" fmla="*/ 1464062 h 4070"/>
              <a:gd name="T46" fmla="*/ 1472657 w 4816"/>
              <a:gd name="T47" fmla="*/ 1409120 h 4070"/>
              <a:gd name="T48" fmla="*/ 1429937 w 4816"/>
              <a:gd name="T49" fmla="*/ 1322557 h 4070"/>
              <a:gd name="T50" fmla="*/ 1423608 w 4816"/>
              <a:gd name="T51" fmla="*/ 1115043 h 4070"/>
              <a:gd name="T52" fmla="*/ 1414114 w 4816"/>
              <a:gd name="T53" fmla="*/ 880651 h 4070"/>
              <a:gd name="T54" fmla="*/ 1342123 w 4816"/>
              <a:gd name="T55" fmla="*/ 747051 h 4070"/>
              <a:gd name="T56" fmla="*/ 1231367 w 4816"/>
              <a:gd name="T57" fmla="*/ 683018 h 4070"/>
              <a:gd name="T58" fmla="*/ 1073145 w 4816"/>
              <a:gd name="T59" fmla="*/ 60080 h 4070"/>
              <a:gd name="T60" fmla="*/ 1032402 w 4816"/>
              <a:gd name="T61" fmla="*/ 5534 h 4070"/>
              <a:gd name="T62" fmla="*/ 169694 w 4816"/>
              <a:gd name="T63" fmla="*/ 8301 h 4070"/>
              <a:gd name="T64" fmla="*/ 134489 w 4816"/>
              <a:gd name="T65" fmla="*/ 67195 h 4070"/>
              <a:gd name="T66" fmla="*/ 21360 w 4816"/>
              <a:gd name="T67" fmla="*/ 1490940 h 4070"/>
              <a:gd name="T68" fmla="*/ 396 w 4816"/>
              <a:gd name="T69" fmla="*/ 1535605 h 4070"/>
              <a:gd name="T70" fmla="*/ 1207634 w 4816"/>
              <a:gd name="T71" fmla="*/ 1541534 h 4070"/>
              <a:gd name="T72" fmla="*/ 1182714 w 4816"/>
              <a:gd name="T73" fmla="*/ 1487778 h 4070"/>
              <a:gd name="T74" fmla="*/ 1073540 w 4816"/>
              <a:gd name="T75" fmla="*/ 804365 h 4070"/>
              <a:gd name="T76" fmla="*/ 1223852 w 4816"/>
              <a:gd name="T77" fmla="*/ 824523 h 4070"/>
              <a:gd name="T78" fmla="*/ 1272110 w 4816"/>
              <a:gd name="T79" fmla="*/ 877884 h 4070"/>
              <a:gd name="T80" fmla="*/ 1292283 w 4816"/>
              <a:gd name="T81" fmla="*/ 990930 h 4070"/>
              <a:gd name="T82" fmla="*/ 1287141 w 4816"/>
              <a:gd name="T83" fmla="*/ 1258524 h 4070"/>
              <a:gd name="T84" fmla="*/ 1319181 w 4816"/>
              <a:gd name="T85" fmla="*/ 1416235 h 4070"/>
              <a:gd name="T86" fmla="*/ 1425586 w 4816"/>
              <a:gd name="T87" fmla="*/ 1543510 h 4070"/>
              <a:gd name="T88" fmla="*/ 1545044 w 4816"/>
              <a:gd name="T89" fmla="*/ 1595290 h 4070"/>
              <a:gd name="T90" fmla="*/ 1673995 w 4816"/>
              <a:gd name="T91" fmla="*/ 1598452 h 4070"/>
              <a:gd name="T92" fmla="*/ 1813231 w 4816"/>
              <a:gd name="T93" fmla="*/ 1530071 h 4070"/>
              <a:gd name="T94" fmla="*/ 1873751 w 4816"/>
              <a:gd name="T95" fmla="*/ 1454180 h 4070"/>
              <a:gd name="T96" fmla="*/ 1905000 w 4816"/>
              <a:gd name="T97" fmla="*/ 1319000 h 4070"/>
              <a:gd name="T98" fmla="*/ 1873751 w 4816"/>
              <a:gd name="T99" fmla="*/ 1155360 h 4070"/>
              <a:gd name="T100" fmla="*/ 1517750 w 4816"/>
              <a:gd name="T101" fmla="*/ 511473 h 4070"/>
              <a:gd name="T102" fmla="*/ 1500741 w 4816"/>
              <a:gd name="T103" fmla="*/ 481828 h 4070"/>
              <a:gd name="T104" fmla="*/ 1515377 w 4816"/>
              <a:gd name="T105" fmla="*/ 454160 h 4070"/>
              <a:gd name="T106" fmla="*/ 1547021 w 4816"/>
              <a:gd name="T107" fmla="*/ 450997 h 4070"/>
              <a:gd name="T108" fmla="*/ 1567195 w 4816"/>
              <a:gd name="T109" fmla="*/ 478666 h 4070"/>
              <a:gd name="T110" fmla="*/ 1555328 w 4816"/>
              <a:gd name="T111" fmla="*/ 507916 h 4070"/>
              <a:gd name="T112" fmla="*/ 270165 w 4816"/>
              <a:gd name="T113" fmla="*/ 187751 h 4070"/>
              <a:gd name="T114" fmla="*/ 315654 w 4816"/>
              <a:gd name="T115" fmla="*/ 137157 h 4070"/>
              <a:gd name="T116" fmla="*/ 909780 w 4816"/>
              <a:gd name="T117" fmla="*/ 145853 h 4070"/>
              <a:gd name="T118" fmla="*/ 939447 w 4816"/>
              <a:gd name="T119" fmla="*/ 603175 h 4070"/>
              <a:gd name="T120" fmla="*/ 909780 w 4816"/>
              <a:gd name="T121" fmla="*/ 658907 h 4070"/>
              <a:gd name="T122" fmla="*/ 315654 w 4816"/>
              <a:gd name="T123" fmla="*/ 667603 h 4070"/>
              <a:gd name="T124" fmla="*/ 270165 w 4816"/>
              <a:gd name="T125" fmla="*/ 616614 h 407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816" h="4070">
                <a:moveTo>
                  <a:pt x="4650" y="2711"/>
                </a:moveTo>
                <a:lnTo>
                  <a:pt x="4650" y="2711"/>
                </a:lnTo>
                <a:lnTo>
                  <a:pt x="4634" y="2673"/>
                </a:lnTo>
                <a:lnTo>
                  <a:pt x="4622" y="2637"/>
                </a:lnTo>
                <a:lnTo>
                  <a:pt x="4612" y="2601"/>
                </a:lnTo>
                <a:lnTo>
                  <a:pt x="4605" y="2565"/>
                </a:lnTo>
                <a:lnTo>
                  <a:pt x="4599" y="2527"/>
                </a:lnTo>
                <a:lnTo>
                  <a:pt x="4596" y="2491"/>
                </a:lnTo>
                <a:lnTo>
                  <a:pt x="4594" y="2454"/>
                </a:lnTo>
                <a:lnTo>
                  <a:pt x="4593" y="2417"/>
                </a:lnTo>
                <a:lnTo>
                  <a:pt x="4594" y="2380"/>
                </a:lnTo>
                <a:lnTo>
                  <a:pt x="4596" y="2343"/>
                </a:lnTo>
                <a:lnTo>
                  <a:pt x="4599" y="2306"/>
                </a:lnTo>
                <a:lnTo>
                  <a:pt x="4602" y="2270"/>
                </a:lnTo>
                <a:lnTo>
                  <a:pt x="4612" y="2196"/>
                </a:lnTo>
                <a:lnTo>
                  <a:pt x="4623" y="2124"/>
                </a:lnTo>
                <a:lnTo>
                  <a:pt x="4632" y="2067"/>
                </a:lnTo>
                <a:lnTo>
                  <a:pt x="4640" y="2010"/>
                </a:lnTo>
                <a:lnTo>
                  <a:pt x="4646" y="1950"/>
                </a:lnTo>
                <a:lnTo>
                  <a:pt x="4649" y="1921"/>
                </a:lnTo>
                <a:lnTo>
                  <a:pt x="4651" y="1891"/>
                </a:lnTo>
                <a:lnTo>
                  <a:pt x="4652" y="1861"/>
                </a:lnTo>
                <a:lnTo>
                  <a:pt x="4653" y="1830"/>
                </a:lnTo>
                <a:lnTo>
                  <a:pt x="4652" y="1801"/>
                </a:lnTo>
                <a:lnTo>
                  <a:pt x="4651" y="1771"/>
                </a:lnTo>
                <a:lnTo>
                  <a:pt x="4648" y="1741"/>
                </a:lnTo>
                <a:lnTo>
                  <a:pt x="4643" y="1712"/>
                </a:lnTo>
                <a:lnTo>
                  <a:pt x="4639" y="1682"/>
                </a:lnTo>
                <a:lnTo>
                  <a:pt x="4632" y="1652"/>
                </a:lnTo>
                <a:lnTo>
                  <a:pt x="4623" y="1624"/>
                </a:lnTo>
                <a:lnTo>
                  <a:pt x="4613" y="1595"/>
                </a:lnTo>
                <a:lnTo>
                  <a:pt x="4601" y="1567"/>
                </a:lnTo>
                <a:lnTo>
                  <a:pt x="4588" y="1538"/>
                </a:lnTo>
                <a:lnTo>
                  <a:pt x="4573" y="1511"/>
                </a:lnTo>
                <a:lnTo>
                  <a:pt x="4555" y="1483"/>
                </a:lnTo>
                <a:lnTo>
                  <a:pt x="4537" y="1457"/>
                </a:lnTo>
                <a:lnTo>
                  <a:pt x="4515" y="1430"/>
                </a:lnTo>
                <a:lnTo>
                  <a:pt x="4490" y="1405"/>
                </a:lnTo>
                <a:lnTo>
                  <a:pt x="4464" y="1380"/>
                </a:lnTo>
                <a:lnTo>
                  <a:pt x="4435" y="1356"/>
                </a:lnTo>
                <a:lnTo>
                  <a:pt x="4404" y="1333"/>
                </a:lnTo>
                <a:lnTo>
                  <a:pt x="4369" y="1309"/>
                </a:lnTo>
                <a:lnTo>
                  <a:pt x="4332" y="1286"/>
                </a:lnTo>
                <a:lnTo>
                  <a:pt x="4291" y="1265"/>
                </a:lnTo>
                <a:lnTo>
                  <a:pt x="4249" y="1245"/>
                </a:lnTo>
                <a:lnTo>
                  <a:pt x="4254" y="1224"/>
                </a:lnTo>
                <a:lnTo>
                  <a:pt x="4258" y="1202"/>
                </a:lnTo>
                <a:lnTo>
                  <a:pt x="4263" y="1180"/>
                </a:lnTo>
                <a:lnTo>
                  <a:pt x="4265" y="1158"/>
                </a:lnTo>
                <a:lnTo>
                  <a:pt x="4266" y="1137"/>
                </a:lnTo>
                <a:lnTo>
                  <a:pt x="4267" y="1115"/>
                </a:lnTo>
                <a:lnTo>
                  <a:pt x="4266" y="1094"/>
                </a:lnTo>
                <a:lnTo>
                  <a:pt x="4263" y="1074"/>
                </a:lnTo>
                <a:lnTo>
                  <a:pt x="4260" y="1054"/>
                </a:lnTo>
                <a:lnTo>
                  <a:pt x="4254" y="1037"/>
                </a:lnTo>
                <a:lnTo>
                  <a:pt x="4246" y="1019"/>
                </a:lnTo>
                <a:lnTo>
                  <a:pt x="4238" y="1003"/>
                </a:lnTo>
                <a:lnTo>
                  <a:pt x="4227" y="989"/>
                </a:lnTo>
                <a:lnTo>
                  <a:pt x="4213" y="975"/>
                </a:lnTo>
                <a:lnTo>
                  <a:pt x="4207" y="969"/>
                </a:lnTo>
                <a:lnTo>
                  <a:pt x="4199" y="963"/>
                </a:lnTo>
                <a:lnTo>
                  <a:pt x="4190" y="959"/>
                </a:lnTo>
                <a:lnTo>
                  <a:pt x="4182" y="954"/>
                </a:lnTo>
                <a:lnTo>
                  <a:pt x="3615" y="682"/>
                </a:lnTo>
                <a:lnTo>
                  <a:pt x="3603" y="676"/>
                </a:lnTo>
                <a:lnTo>
                  <a:pt x="3590" y="671"/>
                </a:lnTo>
                <a:lnTo>
                  <a:pt x="3576" y="666"/>
                </a:lnTo>
                <a:lnTo>
                  <a:pt x="3562" y="662"/>
                </a:lnTo>
                <a:lnTo>
                  <a:pt x="3529" y="655"/>
                </a:lnTo>
                <a:lnTo>
                  <a:pt x="3493" y="650"/>
                </a:lnTo>
                <a:lnTo>
                  <a:pt x="3456" y="647"/>
                </a:lnTo>
                <a:lnTo>
                  <a:pt x="3419" y="645"/>
                </a:lnTo>
                <a:lnTo>
                  <a:pt x="3380" y="645"/>
                </a:lnTo>
                <a:lnTo>
                  <a:pt x="3342" y="646"/>
                </a:lnTo>
                <a:lnTo>
                  <a:pt x="3304" y="649"/>
                </a:lnTo>
                <a:lnTo>
                  <a:pt x="3269" y="653"/>
                </a:lnTo>
                <a:lnTo>
                  <a:pt x="3236" y="659"/>
                </a:lnTo>
                <a:lnTo>
                  <a:pt x="3207" y="666"/>
                </a:lnTo>
                <a:lnTo>
                  <a:pt x="3192" y="671"/>
                </a:lnTo>
                <a:lnTo>
                  <a:pt x="3180" y="676"/>
                </a:lnTo>
                <a:lnTo>
                  <a:pt x="3168" y="681"/>
                </a:lnTo>
                <a:lnTo>
                  <a:pt x="3158" y="686"/>
                </a:lnTo>
                <a:lnTo>
                  <a:pt x="3149" y="693"/>
                </a:lnTo>
                <a:lnTo>
                  <a:pt x="3142" y="699"/>
                </a:lnTo>
                <a:lnTo>
                  <a:pt x="3136" y="706"/>
                </a:lnTo>
                <a:lnTo>
                  <a:pt x="3132" y="713"/>
                </a:lnTo>
                <a:lnTo>
                  <a:pt x="3115" y="746"/>
                </a:lnTo>
                <a:lnTo>
                  <a:pt x="3107" y="764"/>
                </a:lnTo>
                <a:lnTo>
                  <a:pt x="3098" y="785"/>
                </a:lnTo>
                <a:lnTo>
                  <a:pt x="3090" y="806"/>
                </a:lnTo>
                <a:lnTo>
                  <a:pt x="3085" y="827"/>
                </a:lnTo>
                <a:lnTo>
                  <a:pt x="3082" y="838"/>
                </a:lnTo>
                <a:lnTo>
                  <a:pt x="3081" y="849"/>
                </a:lnTo>
                <a:lnTo>
                  <a:pt x="3080" y="860"/>
                </a:lnTo>
                <a:lnTo>
                  <a:pt x="3080" y="871"/>
                </a:lnTo>
                <a:lnTo>
                  <a:pt x="3081" y="882"/>
                </a:lnTo>
                <a:lnTo>
                  <a:pt x="3082" y="893"/>
                </a:lnTo>
                <a:lnTo>
                  <a:pt x="3086" y="903"/>
                </a:lnTo>
                <a:lnTo>
                  <a:pt x="3090" y="914"/>
                </a:lnTo>
                <a:lnTo>
                  <a:pt x="3094" y="924"/>
                </a:lnTo>
                <a:lnTo>
                  <a:pt x="3101" y="934"/>
                </a:lnTo>
                <a:lnTo>
                  <a:pt x="3109" y="943"/>
                </a:lnTo>
                <a:lnTo>
                  <a:pt x="3119" y="953"/>
                </a:lnTo>
                <a:lnTo>
                  <a:pt x="3130" y="962"/>
                </a:lnTo>
                <a:lnTo>
                  <a:pt x="3142" y="972"/>
                </a:lnTo>
                <a:lnTo>
                  <a:pt x="3156" y="980"/>
                </a:lnTo>
                <a:lnTo>
                  <a:pt x="3171" y="989"/>
                </a:lnTo>
                <a:lnTo>
                  <a:pt x="3189" y="995"/>
                </a:lnTo>
                <a:lnTo>
                  <a:pt x="3209" y="1003"/>
                </a:lnTo>
                <a:lnTo>
                  <a:pt x="3231" y="1009"/>
                </a:lnTo>
                <a:lnTo>
                  <a:pt x="3254" y="1015"/>
                </a:lnTo>
                <a:lnTo>
                  <a:pt x="3279" y="1021"/>
                </a:lnTo>
                <a:lnTo>
                  <a:pt x="3303" y="1029"/>
                </a:lnTo>
                <a:lnTo>
                  <a:pt x="3327" y="1039"/>
                </a:lnTo>
                <a:lnTo>
                  <a:pt x="3352" y="1049"/>
                </a:lnTo>
                <a:lnTo>
                  <a:pt x="3376" y="1060"/>
                </a:lnTo>
                <a:lnTo>
                  <a:pt x="3400" y="1072"/>
                </a:lnTo>
                <a:lnTo>
                  <a:pt x="3423" y="1085"/>
                </a:lnTo>
                <a:lnTo>
                  <a:pt x="3445" y="1098"/>
                </a:lnTo>
                <a:lnTo>
                  <a:pt x="3468" y="1114"/>
                </a:lnTo>
                <a:lnTo>
                  <a:pt x="3490" y="1128"/>
                </a:lnTo>
                <a:lnTo>
                  <a:pt x="3532" y="1159"/>
                </a:lnTo>
                <a:lnTo>
                  <a:pt x="3571" y="1192"/>
                </a:lnTo>
                <a:lnTo>
                  <a:pt x="3609" y="1224"/>
                </a:lnTo>
                <a:lnTo>
                  <a:pt x="3643" y="1254"/>
                </a:lnTo>
                <a:lnTo>
                  <a:pt x="3673" y="1284"/>
                </a:lnTo>
                <a:lnTo>
                  <a:pt x="3700" y="1312"/>
                </a:lnTo>
                <a:lnTo>
                  <a:pt x="3722" y="1337"/>
                </a:lnTo>
                <a:lnTo>
                  <a:pt x="3754" y="1372"/>
                </a:lnTo>
                <a:lnTo>
                  <a:pt x="3765" y="1385"/>
                </a:lnTo>
                <a:lnTo>
                  <a:pt x="3781" y="1402"/>
                </a:lnTo>
                <a:lnTo>
                  <a:pt x="3799" y="1416"/>
                </a:lnTo>
                <a:lnTo>
                  <a:pt x="3817" y="1430"/>
                </a:lnTo>
                <a:lnTo>
                  <a:pt x="3833" y="1444"/>
                </a:lnTo>
                <a:lnTo>
                  <a:pt x="3851" y="1456"/>
                </a:lnTo>
                <a:lnTo>
                  <a:pt x="3868" y="1468"/>
                </a:lnTo>
                <a:lnTo>
                  <a:pt x="3886" y="1478"/>
                </a:lnTo>
                <a:lnTo>
                  <a:pt x="3903" y="1487"/>
                </a:lnTo>
                <a:lnTo>
                  <a:pt x="3921" y="1496"/>
                </a:lnTo>
                <a:lnTo>
                  <a:pt x="3939" y="1503"/>
                </a:lnTo>
                <a:lnTo>
                  <a:pt x="3955" y="1509"/>
                </a:lnTo>
                <a:lnTo>
                  <a:pt x="3973" y="1515"/>
                </a:lnTo>
                <a:lnTo>
                  <a:pt x="3989" y="1519"/>
                </a:lnTo>
                <a:lnTo>
                  <a:pt x="4005" y="1523"/>
                </a:lnTo>
                <a:lnTo>
                  <a:pt x="4020" y="1525"/>
                </a:lnTo>
                <a:lnTo>
                  <a:pt x="4035" y="1525"/>
                </a:lnTo>
                <a:lnTo>
                  <a:pt x="4065" y="1536"/>
                </a:lnTo>
                <a:lnTo>
                  <a:pt x="4091" y="1547"/>
                </a:lnTo>
                <a:lnTo>
                  <a:pt x="4117" y="1557"/>
                </a:lnTo>
                <a:lnTo>
                  <a:pt x="4140" y="1568"/>
                </a:lnTo>
                <a:lnTo>
                  <a:pt x="4161" y="1580"/>
                </a:lnTo>
                <a:lnTo>
                  <a:pt x="4180" y="1591"/>
                </a:lnTo>
                <a:lnTo>
                  <a:pt x="4199" y="1603"/>
                </a:lnTo>
                <a:lnTo>
                  <a:pt x="4216" y="1615"/>
                </a:lnTo>
                <a:lnTo>
                  <a:pt x="4231" y="1627"/>
                </a:lnTo>
                <a:lnTo>
                  <a:pt x="4244" y="1640"/>
                </a:lnTo>
                <a:lnTo>
                  <a:pt x="4256" y="1653"/>
                </a:lnTo>
                <a:lnTo>
                  <a:pt x="4267" y="1667"/>
                </a:lnTo>
                <a:lnTo>
                  <a:pt x="4277" y="1681"/>
                </a:lnTo>
                <a:lnTo>
                  <a:pt x="4285" y="1695"/>
                </a:lnTo>
                <a:lnTo>
                  <a:pt x="4293" y="1711"/>
                </a:lnTo>
                <a:lnTo>
                  <a:pt x="4298" y="1726"/>
                </a:lnTo>
                <a:lnTo>
                  <a:pt x="4304" y="1742"/>
                </a:lnTo>
                <a:lnTo>
                  <a:pt x="4308" y="1759"/>
                </a:lnTo>
                <a:lnTo>
                  <a:pt x="4310" y="1777"/>
                </a:lnTo>
                <a:lnTo>
                  <a:pt x="4312" y="1794"/>
                </a:lnTo>
                <a:lnTo>
                  <a:pt x="4313" y="1813"/>
                </a:lnTo>
                <a:lnTo>
                  <a:pt x="4315" y="1833"/>
                </a:lnTo>
                <a:lnTo>
                  <a:pt x="4315" y="1852"/>
                </a:lnTo>
                <a:lnTo>
                  <a:pt x="4313" y="1873"/>
                </a:lnTo>
                <a:lnTo>
                  <a:pt x="4309" y="1918"/>
                </a:lnTo>
                <a:lnTo>
                  <a:pt x="4304" y="1966"/>
                </a:lnTo>
                <a:lnTo>
                  <a:pt x="4297" y="2017"/>
                </a:lnTo>
                <a:lnTo>
                  <a:pt x="4288" y="2072"/>
                </a:lnTo>
                <a:lnTo>
                  <a:pt x="4275" y="2157"/>
                </a:lnTo>
                <a:lnTo>
                  <a:pt x="4269" y="2201"/>
                </a:lnTo>
                <a:lnTo>
                  <a:pt x="4264" y="2246"/>
                </a:lnTo>
                <a:lnTo>
                  <a:pt x="4260" y="2292"/>
                </a:lnTo>
                <a:lnTo>
                  <a:pt x="4256" y="2339"/>
                </a:lnTo>
                <a:lnTo>
                  <a:pt x="4254" y="2387"/>
                </a:lnTo>
                <a:lnTo>
                  <a:pt x="4254" y="2436"/>
                </a:lnTo>
                <a:lnTo>
                  <a:pt x="4255" y="2485"/>
                </a:lnTo>
                <a:lnTo>
                  <a:pt x="4258" y="2536"/>
                </a:lnTo>
                <a:lnTo>
                  <a:pt x="4265" y="2587"/>
                </a:lnTo>
                <a:lnTo>
                  <a:pt x="4268" y="2612"/>
                </a:lnTo>
                <a:lnTo>
                  <a:pt x="4274" y="2638"/>
                </a:lnTo>
                <a:lnTo>
                  <a:pt x="4279" y="2664"/>
                </a:lnTo>
                <a:lnTo>
                  <a:pt x="4285" y="2690"/>
                </a:lnTo>
                <a:lnTo>
                  <a:pt x="4293" y="2716"/>
                </a:lnTo>
                <a:lnTo>
                  <a:pt x="4300" y="2743"/>
                </a:lnTo>
                <a:lnTo>
                  <a:pt x="4309" y="2769"/>
                </a:lnTo>
                <a:lnTo>
                  <a:pt x="4318" y="2795"/>
                </a:lnTo>
                <a:lnTo>
                  <a:pt x="4329" y="2822"/>
                </a:lnTo>
                <a:lnTo>
                  <a:pt x="4340" y="2849"/>
                </a:lnTo>
                <a:lnTo>
                  <a:pt x="4371" y="2918"/>
                </a:lnTo>
                <a:lnTo>
                  <a:pt x="4397" y="2986"/>
                </a:lnTo>
                <a:lnTo>
                  <a:pt x="4420" y="3048"/>
                </a:lnTo>
                <a:lnTo>
                  <a:pt x="4439" y="3109"/>
                </a:lnTo>
                <a:lnTo>
                  <a:pt x="4446" y="3137"/>
                </a:lnTo>
                <a:lnTo>
                  <a:pt x="4454" y="3165"/>
                </a:lnTo>
                <a:lnTo>
                  <a:pt x="4460" y="3192"/>
                </a:lnTo>
                <a:lnTo>
                  <a:pt x="4465" y="3217"/>
                </a:lnTo>
                <a:lnTo>
                  <a:pt x="4469" y="3244"/>
                </a:lnTo>
                <a:lnTo>
                  <a:pt x="4473" y="3268"/>
                </a:lnTo>
                <a:lnTo>
                  <a:pt x="4475" y="3292"/>
                </a:lnTo>
                <a:lnTo>
                  <a:pt x="4477" y="3315"/>
                </a:lnTo>
                <a:lnTo>
                  <a:pt x="4477" y="3338"/>
                </a:lnTo>
                <a:lnTo>
                  <a:pt x="4477" y="3360"/>
                </a:lnTo>
                <a:lnTo>
                  <a:pt x="4476" y="3381"/>
                </a:lnTo>
                <a:lnTo>
                  <a:pt x="4474" y="3402"/>
                </a:lnTo>
                <a:lnTo>
                  <a:pt x="4471" y="3422"/>
                </a:lnTo>
                <a:lnTo>
                  <a:pt x="4466" y="3442"/>
                </a:lnTo>
                <a:lnTo>
                  <a:pt x="4462" y="3460"/>
                </a:lnTo>
                <a:lnTo>
                  <a:pt x="4455" y="3478"/>
                </a:lnTo>
                <a:lnTo>
                  <a:pt x="4449" y="3496"/>
                </a:lnTo>
                <a:lnTo>
                  <a:pt x="4441" y="3513"/>
                </a:lnTo>
                <a:lnTo>
                  <a:pt x="4432" y="3530"/>
                </a:lnTo>
                <a:lnTo>
                  <a:pt x="4422" y="3545"/>
                </a:lnTo>
                <a:lnTo>
                  <a:pt x="4411" y="3560"/>
                </a:lnTo>
                <a:lnTo>
                  <a:pt x="4400" y="3575"/>
                </a:lnTo>
                <a:lnTo>
                  <a:pt x="4387" y="3589"/>
                </a:lnTo>
                <a:lnTo>
                  <a:pt x="4374" y="3603"/>
                </a:lnTo>
                <a:lnTo>
                  <a:pt x="4357" y="3620"/>
                </a:lnTo>
                <a:lnTo>
                  <a:pt x="4340" y="3634"/>
                </a:lnTo>
                <a:lnTo>
                  <a:pt x="4321" y="3647"/>
                </a:lnTo>
                <a:lnTo>
                  <a:pt x="4304" y="3659"/>
                </a:lnTo>
                <a:lnTo>
                  <a:pt x="4285" y="3670"/>
                </a:lnTo>
                <a:lnTo>
                  <a:pt x="4266" y="3680"/>
                </a:lnTo>
                <a:lnTo>
                  <a:pt x="4247" y="3689"/>
                </a:lnTo>
                <a:lnTo>
                  <a:pt x="4229" y="3696"/>
                </a:lnTo>
                <a:lnTo>
                  <a:pt x="4209" y="3702"/>
                </a:lnTo>
                <a:lnTo>
                  <a:pt x="4190" y="3708"/>
                </a:lnTo>
                <a:lnTo>
                  <a:pt x="4171" y="3712"/>
                </a:lnTo>
                <a:lnTo>
                  <a:pt x="4151" y="3715"/>
                </a:lnTo>
                <a:lnTo>
                  <a:pt x="4131" y="3718"/>
                </a:lnTo>
                <a:lnTo>
                  <a:pt x="4112" y="3719"/>
                </a:lnTo>
                <a:lnTo>
                  <a:pt x="4092" y="3719"/>
                </a:lnTo>
                <a:lnTo>
                  <a:pt x="4073" y="3719"/>
                </a:lnTo>
                <a:lnTo>
                  <a:pt x="4054" y="3718"/>
                </a:lnTo>
                <a:lnTo>
                  <a:pt x="4034" y="3715"/>
                </a:lnTo>
                <a:lnTo>
                  <a:pt x="4016" y="3712"/>
                </a:lnTo>
                <a:lnTo>
                  <a:pt x="3997" y="3709"/>
                </a:lnTo>
                <a:lnTo>
                  <a:pt x="3978" y="3704"/>
                </a:lnTo>
                <a:lnTo>
                  <a:pt x="3959" y="3699"/>
                </a:lnTo>
                <a:lnTo>
                  <a:pt x="3923" y="3688"/>
                </a:lnTo>
                <a:lnTo>
                  <a:pt x="3888" y="3674"/>
                </a:lnTo>
                <a:lnTo>
                  <a:pt x="3854" y="3658"/>
                </a:lnTo>
                <a:lnTo>
                  <a:pt x="3822" y="3641"/>
                </a:lnTo>
                <a:lnTo>
                  <a:pt x="3792" y="3622"/>
                </a:lnTo>
                <a:lnTo>
                  <a:pt x="3774" y="3609"/>
                </a:lnTo>
                <a:lnTo>
                  <a:pt x="3755" y="3594"/>
                </a:lnTo>
                <a:lnTo>
                  <a:pt x="3739" y="3580"/>
                </a:lnTo>
                <a:lnTo>
                  <a:pt x="3723" y="3565"/>
                </a:lnTo>
                <a:lnTo>
                  <a:pt x="3709" y="3548"/>
                </a:lnTo>
                <a:lnTo>
                  <a:pt x="3696" y="3532"/>
                </a:lnTo>
                <a:lnTo>
                  <a:pt x="3683" y="3514"/>
                </a:lnTo>
                <a:lnTo>
                  <a:pt x="3672" y="3496"/>
                </a:lnTo>
                <a:lnTo>
                  <a:pt x="3661" y="3477"/>
                </a:lnTo>
                <a:lnTo>
                  <a:pt x="3651" y="3457"/>
                </a:lnTo>
                <a:lnTo>
                  <a:pt x="3642" y="3436"/>
                </a:lnTo>
                <a:lnTo>
                  <a:pt x="3634" y="3415"/>
                </a:lnTo>
                <a:lnTo>
                  <a:pt x="3628" y="3393"/>
                </a:lnTo>
                <a:lnTo>
                  <a:pt x="3621" y="3370"/>
                </a:lnTo>
                <a:lnTo>
                  <a:pt x="3615" y="3346"/>
                </a:lnTo>
                <a:lnTo>
                  <a:pt x="3610" y="3322"/>
                </a:lnTo>
                <a:lnTo>
                  <a:pt x="3606" y="3297"/>
                </a:lnTo>
                <a:lnTo>
                  <a:pt x="3602" y="3271"/>
                </a:lnTo>
                <a:lnTo>
                  <a:pt x="3597" y="3216"/>
                </a:lnTo>
                <a:lnTo>
                  <a:pt x="3593" y="3159"/>
                </a:lnTo>
                <a:lnTo>
                  <a:pt x="3591" y="3098"/>
                </a:lnTo>
                <a:lnTo>
                  <a:pt x="3591" y="3034"/>
                </a:lnTo>
                <a:lnTo>
                  <a:pt x="3593" y="2967"/>
                </a:lnTo>
                <a:lnTo>
                  <a:pt x="3596" y="2895"/>
                </a:lnTo>
                <a:lnTo>
                  <a:pt x="3599" y="2821"/>
                </a:lnTo>
                <a:lnTo>
                  <a:pt x="3602" y="2735"/>
                </a:lnTo>
                <a:lnTo>
                  <a:pt x="3606" y="2648"/>
                </a:lnTo>
                <a:lnTo>
                  <a:pt x="3607" y="2561"/>
                </a:lnTo>
                <a:lnTo>
                  <a:pt x="3607" y="2518"/>
                </a:lnTo>
                <a:lnTo>
                  <a:pt x="3606" y="2476"/>
                </a:lnTo>
                <a:lnTo>
                  <a:pt x="3603" y="2434"/>
                </a:lnTo>
                <a:lnTo>
                  <a:pt x="3600" y="2391"/>
                </a:lnTo>
                <a:lnTo>
                  <a:pt x="3596" y="2350"/>
                </a:lnTo>
                <a:lnTo>
                  <a:pt x="3590" y="2309"/>
                </a:lnTo>
                <a:lnTo>
                  <a:pt x="3584" y="2268"/>
                </a:lnTo>
                <a:lnTo>
                  <a:pt x="3575" y="2228"/>
                </a:lnTo>
                <a:lnTo>
                  <a:pt x="3565" y="2190"/>
                </a:lnTo>
                <a:lnTo>
                  <a:pt x="3553" y="2151"/>
                </a:lnTo>
                <a:lnTo>
                  <a:pt x="3537" y="2110"/>
                </a:lnTo>
                <a:lnTo>
                  <a:pt x="3521" y="2072"/>
                </a:lnTo>
                <a:lnTo>
                  <a:pt x="3503" y="2036"/>
                </a:lnTo>
                <a:lnTo>
                  <a:pt x="3484" y="2002"/>
                </a:lnTo>
                <a:lnTo>
                  <a:pt x="3463" y="1971"/>
                </a:lnTo>
                <a:lnTo>
                  <a:pt x="3441" y="1943"/>
                </a:lnTo>
                <a:lnTo>
                  <a:pt x="3418" y="1915"/>
                </a:lnTo>
                <a:lnTo>
                  <a:pt x="3393" y="1890"/>
                </a:lnTo>
                <a:lnTo>
                  <a:pt x="3368" y="1868"/>
                </a:lnTo>
                <a:lnTo>
                  <a:pt x="3343" y="1846"/>
                </a:lnTo>
                <a:lnTo>
                  <a:pt x="3318" y="1827"/>
                </a:lnTo>
                <a:lnTo>
                  <a:pt x="3291" y="1810"/>
                </a:lnTo>
                <a:lnTo>
                  <a:pt x="3266" y="1793"/>
                </a:lnTo>
                <a:lnTo>
                  <a:pt x="3240" y="1779"/>
                </a:lnTo>
                <a:lnTo>
                  <a:pt x="3213" y="1767"/>
                </a:lnTo>
                <a:lnTo>
                  <a:pt x="3188" y="1755"/>
                </a:lnTo>
                <a:lnTo>
                  <a:pt x="3162" y="1745"/>
                </a:lnTo>
                <a:lnTo>
                  <a:pt x="3137" y="1736"/>
                </a:lnTo>
                <a:lnTo>
                  <a:pt x="3113" y="1728"/>
                </a:lnTo>
                <a:lnTo>
                  <a:pt x="3089" y="1722"/>
                </a:lnTo>
                <a:lnTo>
                  <a:pt x="3067" y="1716"/>
                </a:lnTo>
                <a:lnTo>
                  <a:pt x="3045" y="1711"/>
                </a:lnTo>
                <a:lnTo>
                  <a:pt x="3005" y="1704"/>
                </a:lnTo>
                <a:lnTo>
                  <a:pt x="2972" y="1700"/>
                </a:lnTo>
                <a:lnTo>
                  <a:pt x="2946" y="1697"/>
                </a:lnTo>
                <a:lnTo>
                  <a:pt x="2920" y="1696"/>
                </a:lnTo>
                <a:lnTo>
                  <a:pt x="2714" y="1695"/>
                </a:lnTo>
                <a:lnTo>
                  <a:pt x="2714" y="170"/>
                </a:lnTo>
                <a:lnTo>
                  <a:pt x="2713" y="152"/>
                </a:lnTo>
                <a:lnTo>
                  <a:pt x="2710" y="136"/>
                </a:lnTo>
                <a:lnTo>
                  <a:pt x="2706" y="119"/>
                </a:lnTo>
                <a:lnTo>
                  <a:pt x="2700" y="104"/>
                </a:lnTo>
                <a:lnTo>
                  <a:pt x="2693" y="89"/>
                </a:lnTo>
                <a:lnTo>
                  <a:pt x="2684" y="75"/>
                </a:lnTo>
                <a:lnTo>
                  <a:pt x="2675" y="62"/>
                </a:lnTo>
                <a:lnTo>
                  <a:pt x="2664" y="50"/>
                </a:lnTo>
                <a:lnTo>
                  <a:pt x="2652" y="39"/>
                </a:lnTo>
                <a:lnTo>
                  <a:pt x="2638" y="29"/>
                </a:lnTo>
                <a:lnTo>
                  <a:pt x="2625" y="21"/>
                </a:lnTo>
                <a:lnTo>
                  <a:pt x="2610" y="14"/>
                </a:lnTo>
                <a:lnTo>
                  <a:pt x="2594" y="8"/>
                </a:lnTo>
                <a:lnTo>
                  <a:pt x="2578" y="4"/>
                </a:lnTo>
                <a:lnTo>
                  <a:pt x="2561" y="2"/>
                </a:lnTo>
                <a:lnTo>
                  <a:pt x="2544" y="0"/>
                </a:lnTo>
                <a:lnTo>
                  <a:pt x="509" y="0"/>
                </a:lnTo>
                <a:lnTo>
                  <a:pt x="492" y="2"/>
                </a:lnTo>
                <a:lnTo>
                  <a:pt x="475" y="4"/>
                </a:lnTo>
                <a:lnTo>
                  <a:pt x="459" y="8"/>
                </a:lnTo>
                <a:lnTo>
                  <a:pt x="443" y="14"/>
                </a:lnTo>
                <a:lnTo>
                  <a:pt x="429" y="21"/>
                </a:lnTo>
                <a:lnTo>
                  <a:pt x="415" y="29"/>
                </a:lnTo>
                <a:lnTo>
                  <a:pt x="402" y="39"/>
                </a:lnTo>
                <a:lnTo>
                  <a:pt x="389" y="50"/>
                </a:lnTo>
                <a:lnTo>
                  <a:pt x="378" y="62"/>
                </a:lnTo>
                <a:lnTo>
                  <a:pt x="369" y="75"/>
                </a:lnTo>
                <a:lnTo>
                  <a:pt x="360" y="89"/>
                </a:lnTo>
                <a:lnTo>
                  <a:pt x="353" y="104"/>
                </a:lnTo>
                <a:lnTo>
                  <a:pt x="348" y="119"/>
                </a:lnTo>
                <a:lnTo>
                  <a:pt x="343" y="136"/>
                </a:lnTo>
                <a:lnTo>
                  <a:pt x="341" y="152"/>
                </a:lnTo>
                <a:lnTo>
                  <a:pt x="340" y="170"/>
                </a:lnTo>
                <a:lnTo>
                  <a:pt x="340" y="3731"/>
                </a:lnTo>
                <a:lnTo>
                  <a:pt x="171" y="3731"/>
                </a:lnTo>
                <a:lnTo>
                  <a:pt x="163" y="3731"/>
                </a:lnTo>
                <a:lnTo>
                  <a:pt x="143" y="3733"/>
                </a:lnTo>
                <a:lnTo>
                  <a:pt x="131" y="3736"/>
                </a:lnTo>
                <a:lnTo>
                  <a:pt x="117" y="3740"/>
                </a:lnTo>
                <a:lnTo>
                  <a:pt x="102" y="3745"/>
                </a:lnTo>
                <a:lnTo>
                  <a:pt x="85" y="3752"/>
                </a:lnTo>
                <a:lnTo>
                  <a:pt x="70" y="3760"/>
                </a:lnTo>
                <a:lnTo>
                  <a:pt x="54" y="3772"/>
                </a:lnTo>
                <a:lnTo>
                  <a:pt x="47" y="3779"/>
                </a:lnTo>
                <a:lnTo>
                  <a:pt x="40" y="3786"/>
                </a:lnTo>
                <a:lnTo>
                  <a:pt x="33" y="3793"/>
                </a:lnTo>
                <a:lnTo>
                  <a:pt x="27" y="3802"/>
                </a:lnTo>
                <a:lnTo>
                  <a:pt x="21" y="3812"/>
                </a:lnTo>
                <a:lnTo>
                  <a:pt x="17" y="3822"/>
                </a:lnTo>
                <a:lnTo>
                  <a:pt x="11" y="3833"/>
                </a:lnTo>
                <a:lnTo>
                  <a:pt x="8" y="3844"/>
                </a:lnTo>
                <a:lnTo>
                  <a:pt x="5" y="3857"/>
                </a:lnTo>
                <a:lnTo>
                  <a:pt x="3" y="3870"/>
                </a:lnTo>
                <a:lnTo>
                  <a:pt x="1" y="3885"/>
                </a:lnTo>
                <a:lnTo>
                  <a:pt x="0" y="3900"/>
                </a:lnTo>
                <a:lnTo>
                  <a:pt x="0" y="4070"/>
                </a:lnTo>
                <a:lnTo>
                  <a:pt x="171" y="4070"/>
                </a:lnTo>
                <a:lnTo>
                  <a:pt x="340" y="4070"/>
                </a:lnTo>
                <a:lnTo>
                  <a:pt x="509" y="4070"/>
                </a:lnTo>
                <a:lnTo>
                  <a:pt x="2544" y="4070"/>
                </a:lnTo>
                <a:lnTo>
                  <a:pt x="2714" y="4070"/>
                </a:lnTo>
                <a:lnTo>
                  <a:pt x="2883" y="4070"/>
                </a:lnTo>
                <a:lnTo>
                  <a:pt x="3053" y="4070"/>
                </a:lnTo>
                <a:lnTo>
                  <a:pt x="3053" y="3900"/>
                </a:lnTo>
                <a:lnTo>
                  <a:pt x="3053" y="3893"/>
                </a:lnTo>
                <a:lnTo>
                  <a:pt x="3050" y="3874"/>
                </a:lnTo>
                <a:lnTo>
                  <a:pt x="3048" y="3860"/>
                </a:lnTo>
                <a:lnTo>
                  <a:pt x="3044" y="3846"/>
                </a:lnTo>
                <a:lnTo>
                  <a:pt x="3038" y="3832"/>
                </a:lnTo>
                <a:lnTo>
                  <a:pt x="3032" y="3815"/>
                </a:lnTo>
                <a:lnTo>
                  <a:pt x="3023" y="3800"/>
                </a:lnTo>
                <a:lnTo>
                  <a:pt x="3012" y="3785"/>
                </a:lnTo>
                <a:lnTo>
                  <a:pt x="3005" y="3777"/>
                </a:lnTo>
                <a:lnTo>
                  <a:pt x="2998" y="3770"/>
                </a:lnTo>
                <a:lnTo>
                  <a:pt x="2990" y="3764"/>
                </a:lnTo>
                <a:lnTo>
                  <a:pt x="2981" y="3757"/>
                </a:lnTo>
                <a:lnTo>
                  <a:pt x="2972" y="3752"/>
                </a:lnTo>
                <a:lnTo>
                  <a:pt x="2961" y="3746"/>
                </a:lnTo>
                <a:lnTo>
                  <a:pt x="2952" y="3742"/>
                </a:lnTo>
                <a:lnTo>
                  <a:pt x="2939" y="3738"/>
                </a:lnTo>
                <a:lnTo>
                  <a:pt x="2926" y="3735"/>
                </a:lnTo>
                <a:lnTo>
                  <a:pt x="2913" y="3733"/>
                </a:lnTo>
                <a:lnTo>
                  <a:pt x="2899" y="3731"/>
                </a:lnTo>
                <a:lnTo>
                  <a:pt x="2883" y="3731"/>
                </a:lnTo>
                <a:lnTo>
                  <a:pt x="2714" y="3731"/>
                </a:lnTo>
                <a:lnTo>
                  <a:pt x="2714" y="2035"/>
                </a:lnTo>
                <a:lnTo>
                  <a:pt x="2918" y="2035"/>
                </a:lnTo>
                <a:lnTo>
                  <a:pt x="2935" y="2036"/>
                </a:lnTo>
                <a:lnTo>
                  <a:pt x="2949" y="2038"/>
                </a:lnTo>
                <a:lnTo>
                  <a:pt x="2967" y="2040"/>
                </a:lnTo>
                <a:lnTo>
                  <a:pt x="2987" y="2045"/>
                </a:lnTo>
                <a:lnTo>
                  <a:pt x="3009" y="2050"/>
                </a:lnTo>
                <a:lnTo>
                  <a:pt x="3032" y="2058"/>
                </a:lnTo>
                <a:lnTo>
                  <a:pt x="3057" y="2067"/>
                </a:lnTo>
                <a:lnTo>
                  <a:pt x="3082" y="2080"/>
                </a:lnTo>
                <a:lnTo>
                  <a:pt x="3094" y="2086"/>
                </a:lnTo>
                <a:lnTo>
                  <a:pt x="3108" y="2094"/>
                </a:lnTo>
                <a:lnTo>
                  <a:pt x="3120" y="2103"/>
                </a:lnTo>
                <a:lnTo>
                  <a:pt x="3132" y="2113"/>
                </a:lnTo>
                <a:lnTo>
                  <a:pt x="3144" y="2123"/>
                </a:lnTo>
                <a:lnTo>
                  <a:pt x="3156" y="2134"/>
                </a:lnTo>
                <a:lnTo>
                  <a:pt x="3167" y="2146"/>
                </a:lnTo>
                <a:lnTo>
                  <a:pt x="3178" y="2159"/>
                </a:lnTo>
                <a:lnTo>
                  <a:pt x="3189" y="2173"/>
                </a:lnTo>
                <a:lnTo>
                  <a:pt x="3199" y="2188"/>
                </a:lnTo>
                <a:lnTo>
                  <a:pt x="3208" y="2204"/>
                </a:lnTo>
                <a:lnTo>
                  <a:pt x="3216" y="2221"/>
                </a:lnTo>
                <a:lnTo>
                  <a:pt x="3224" y="2239"/>
                </a:lnTo>
                <a:lnTo>
                  <a:pt x="3232" y="2259"/>
                </a:lnTo>
                <a:lnTo>
                  <a:pt x="3240" y="2287"/>
                </a:lnTo>
                <a:lnTo>
                  <a:pt x="3247" y="2315"/>
                </a:lnTo>
                <a:lnTo>
                  <a:pt x="3253" y="2345"/>
                </a:lnTo>
                <a:lnTo>
                  <a:pt x="3257" y="2376"/>
                </a:lnTo>
                <a:lnTo>
                  <a:pt x="3262" y="2406"/>
                </a:lnTo>
                <a:lnTo>
                  <a:pt x="3264" y="2439"/>
                </a:lnTo>
                <a:lnTo>
                  <a:pt x="3266" y="2473"/>
                </a:lnTo>
                <a:lnTo>
                  <a:pt x="3267" y="2507"/>
                </a:lnTo>
                <a:lnTo>
                  <a:pt x="3268" y="2579"/>
                </a:lnTo>
                <a:lnTo>
                  <a:pt x="3266" y="2653"/>
                </a:lnTo>
                <a:lnTo>
                  <a:pt x="3264" y="2728"/>
                </a:lnTo>
                <a:lnTo>
                  <a:pt x="3260" y="2805"/>
                </a:lnTo>
                <a:lnTo>
                  <a:pt x="3257" y="2880"/>
                </a:lnTo>
                <a:lnTo>
                  <a:pt x="3254" y="2956"/>
                </a:lnTo>
                <a:lnTo>
                  <a:pt x="3252" y="3032"/>
                </a:lnTo>
                <a:lnTo>
                  <a:pt x="3252" y="3109"/>
                </a:lnTo>
                <a:lnTo>
                  <a:pt x="3253" y="3146"/>
                </a:lnTo>
                <a:lnTo>
                  <a:pt x="3254" y="3184"/>
                </a:lnTo>
                <a:lnTo>
                  <a:pt x="3256" y="3222"/>
                </a:lnTo>
                <a:lnTo>
                  <a:pt x="3259" y="3260"/>
                </a:lnTo>
                <a:lnTo>
                  <a:pt x="3264" y="3298"/>
                </a:lnTo>
                <a:lnTo>
                  <a:pt x="3268" y="3335"/>
                </a:lnTo>
                <a:lnTo>
                  <a:pt x="3274" y="3371"/>
                </a:lnTo>
                <a:lnTo>
                  <a:pt x="3281" y="3408"/>
                </a:lnTo>
                <a:lnTo>
                  <a:pt x="3289" y="3444"/>
                </a:lnTo>
                <a:lnTo>
                  <a:pt x="3299" y="3480"/>
                </a:lnTo>
                <a:lnTo>
                  <a:pt x="3310" y="3515"/>
                </a:lnTo>
                <a:lnTo>
                  <a:pt x="3322" y="3549"/>
                </a:lnTo>
                <a:lnTo>
                  <a:pt x="3335" y="3583"/>
                </a:lnTo>
                <a:lnTo>
                  <a:pt x="3351" y="3616"/>
                </a:lnTo>
                <a:lnTo>
                  <a:pt x="3367" y="3649"/>
                </a:lnTo>
                <a:lnTo>
                  <a:pt x="3386" y="3681"/>
                </a:lnTo>
                <a:lnTo>
                  <a:pt x="3407" y="3712"/>
                </a:lnTo>
                <a:lnTo>
                  <a:pt x="3429" y="3743"/>
                </a:lnTo>
                <a:lnTo>
                  <a:pt x="3453" y="3772"/>
                </a:lnTo>
                <a:lnTo>
                  <a:pt x="3479" y="3801"/>
                </a:lnTo>
                <a:lnTo>
                  <a:pt x="3507" y="3829"/>
                </a:lnTo>
                <a:lnTo>
                  <a:pt x="3537" y="3855"/>
                </a:lnTo>
                <a:lnTo>
                  <a:pt x="3569" y="3880"/>
                </a:lnTo>
                <a:lnTo>
                  <a:pt x="3604" y="3905"/>
                </a:lnTo>
                <a:lnTo>
                  <a:pt x="3634" y="3923"/>
                </a:lnTo>
                <a:lnTo>
                  <a:pt x="3663" y="3941"/>
                </a:lnTo>
                <a:lnTo>
                  <a:pt x="3692" y="3957"/>
                </a:lnTo>
                <a:lnTo>
                  <a:pt x="3722" y="3973"/>
                </a:lnTo>
                <a:lnTo>
                  <a:pt x="3753" y="3986"/>
                </a:lnTo>
                <a:lnTo>
                  <a:pt x="3783" y="3998"/>
                </a:lnTo>
                <a:lnTo>
                  <a:pt x="3813" y="4010"/>
                </a:lnTo>
                <a:lnTo>
                  <a:pt x="3844" y="4020"/>
                </a:lnTo>
                <a:lnTo>
                  <a:pt x="3875" y="4029"/>
                </a:lnTo>
                <a:lnTo>
                  <a:pt x="3906" y="4036"/>
                </a:lnTo>
                <a:lnTo>
                  <a:pt x="3936" y="4043"/>
                </a:lnTo>
                <a:lnTo>
                  <a:pt x="3967" y="4048"/>
                </a:lnTo>
                <a:lnTo>
                  <a:pt x="3998" y="4053"/>
                </a:lnTo>
                <a:lnTo>
                  <a:pt x="4029" y="4055"/>
                </a:lnTo>
                <a:lnTo>
                  <a:pt x="4060" y="4057"/>
                </a:lnTo>
                <a:lnTo>
                  <a:pt x="4089" y="4058"/>
                </a:lnTo>
                <a:lnTo>
                  <a:pt x="4125" y="4057"/>
                </a:lnTo>
                <a:lnTo>
                  <a:pt x="4162" y="4055"/>
                </a:lnTo>
                <a:lnTo>
                  <a:pt x="4197" y="4051"/>
                </a:lnTo>
                <a:lnTo>
                  <a:pt x="4232" y="4044"/>
                </a:lnTo>
                <a:lnTo>
                  <a:pt x="4267" y="4037"/>
                </a:lnTo>
                <a:lnTo>
                  <a:pt x="4301" y="4027"/>
                </a:lnTo>
                <a:lnTo>
                  <a:pt x="4335" y="4016"/>
                </a:lnTo>
                <a:lnTo>
                  <a:pt x="4369" y="4004"/>
                </a:lnTo>
                <a:lnTo>
                  <a:pt x="4402" y="3990"/>
                </a:lnTo>
                <a:lnTo>
                  <a:pt x="4434" y="3975"/>
                </a:lnTo>
                <a:lnTo>
                  <a:pt x="4466" y="3957"/>
                </a:lnTo>
                <a:lnTo>
                  <a:pt x="4497" y="3938"/>
                </a:lnTo>
                <a:lnTo>
                  <a:pt x="4527" y="3918"/>
                </a:lnTo>
                <a:lnTo>
                  <a:pt x="4556" y="3894"/>
                </a:lnTo>
                <a:lnTo>
                  <a:pt x="4584" y="3871"/>
                </a:lnTo>
                <a:lnTo>
                  <a:pt x="4611" y="3845"/>
                </a:lnTo>
                <a:lnTo>
                  <a:pt x="4629" y="3827"/>
                </a:lnTo>
                <a:lnTo>
                  <a:pt x="4645" y="3810"/>
                </a:lnTo>
                <a:lnTo>
                  <a:pt x="4661" y="3792"/>
                </a:lnTo>
                <a:lnTo>
                  <a:pt x="4676" y="3774"/>
                </a:lnTo>
                <a:lnTo>
                  <a:pt x="4689" y="3755"/>
                </a:lnTo>
                <a:lnTo>
                  <a:pt x="4703" y="3736"/>
                </a:lnTo>
                <a:lnTo>
                  <a:pt x="4715" y="3718"/>
                </a:lnTo>
                <a:lnTo>
                  <a:pt x="4726" y="3698"/>
                </a:lnTo>
                <a:lnTo>
                  <a:pt x="4737" y="3679"/>
                </a:lnTo>
                <a:lnTo>
                  <a:pt x="4746" y="3659"/>
                </a:lnTo>
                <a:lnTo>
                  <a:pt x="4755" y="3639"/>
                </a:lnTo>
                <a:lnTo>
                  <a:pt x="4764" y="3621"/>
                </a:lnTo>
                <a:lnTo>
                  <a:pt x="4772" y="3600"/>
                </a:lnTo>
                <a:lnTo>
                  <a:pt x="4778" y="3580"/>
                </a:lnTo>
                <a:lnTo>
                  <a:pt x="4790" y="3541"/>
                </a:lnTo>
                <a:lnTo>
                  <a:pt x="4800" y="3500"/>
                </a:lnTo>
                <a:lnTo>
                  <a:pt x="4808" y="3459"/>
                </a:lnTo>
                <a:lnTo>
                  <a:pt x="4812" y="3419"/>
                </a:lnTo>
                <a:lnTo>
                  <a:pt x="4816" y="3378"/>
                </a:lnTo>
                <a:lnTo>
                  <a:pt x="4816" y="3337"/>
                </a:lnTo>
                <a:lnTo>
                  <a:pt x="4815" y="3297"/>
                </a:lnTo>
                <a:lnTo>
                  <a:pt x="4812" y="3256"/>
                </a:lnTo>
                <a:lnTo>
                  <a:pt x="4808" y="3216"/>
                </a:lnTo>
                <a:lnTo>
                  <a:pt x="4803" y="3177"/>
                </a:lnTo>
                <a:lnTo>
                  <a:pt x="4796" y="3138"/>
                </a:lnTo>
                <a:lnTo>
                  <a:pt x="4788" y="3100"/>
                </a:lnTo>
                <a:lnTo>
                  <a:pt x="4778" y="3062"/>
                </a:lnTo>
                <a:lnTo>
                  <a:pt x="4770" y="3026"/>
                </a:lnTo>
                <a:lnTo>
                  <a:pt x="4759" y="2991"/>
                </a:lnTo>
                <a:lnTo>
                  <a:pt x="4748" y="2957"/>
                </a:lnTo>
                <a:lnTo>
                  <a:pt x="4737" y="2923"/>
                </a:lnTo>
                <a:lnTo>
                  <a:pt x="4713" y="2860"/>
                </a:lnTo>
                <a:lnTo>
                  <a:pt x="4690" y="2804"/>
                </a:lnTo>
                <a:lnTo>
                  <a:pt x="4668" y="2754"/>
                </a:lnTo>
                <a:lnTo>
                  <a:pt x="4650" y="2711"/>
                </a:lnTo>
                <a:close/>
                <a:moveTo>
                  <a:pt x="3878" y="1304"/>
                </a:moveTo>
                <a:lnTo>
                  <a:pt x="3878" y="1304"/>
                </a:lnTo>
                <a:lnTo>
                  <a:pt x="3869" y="1304"/>
                </a:lnTo>
                <a:lnTo>
                  <a:pt x="3861" y="1303"/>
                </a:lnTo>
                <a:lnTo>
                  <a:pt x="3853" y="1301"/>
                </a:lnTo>
                <a:lnTo>
                  <a:pt x="3845" y="1297"/>
                </a:lnTo>
                <a:lnTo>
                  <a:pt x="3837" y="1294"/>
                </a:lnTo>
                <a:lnTo>
                  <a:pt x="3831" y="1290"/>
                </a:lnTo>
                <a:lnTo>
                  <a:pt x="3824" y="1285"/>
                </a:lnTo>
                <a:lnTo>
                  <a:pt x="3818" y="1280"/>
                </a:lnTo>
                <a:lnTo>
                  <a:pt x="3812" y="1273"/>
                </a:lnTo>
                <a:lnTo>
                  <a:pt x="3808" y="1267"/>
                </a:lnTo>
                <a:lnTo>
                  <a:pt x="3803" y="1260"/>
                </a:lnTo>
                <a:lnTo>
                  <a:pt x="3800" y="1252"/>
                </a:lnTo>
                <a:lnTo>
                  <a:pt x="3797" y="1245"/>
                </a:lnTo>
                <a:lnTo>
                  <a:pt x="3795" y="1237"/>
                </a:lnTo>
                <a:lnTo>
                  <a:pt x="3794" y="1228"/>
                </a:lnTo>
                <a:lnTo>
                  <a:pt x="3794" y="1219"/>
                </a:lnTo>
                <a:lnTo>
                  <a:pt x="3794" y="1211"/>
                </a:lnTo>
                <a:lnTo>
                  <a:pt x="3795" y="1202"/>
                </a:lnTo>
                <a:lnTo>
                  <a:pt x="3797" y="1194"/>
                </a:lnTo>
                <a:lnTo>
                  <a:pt x="3800" y="1186"/>
                </a:lnTo>
                <a:lnTo>
                  <a:pt x="3803" y="1179"/>
                </a:lnTo>
                <a:lnTo>
                  <a:pt x="3808" y="1172"/>
                </a:lnTo>
                <a:lnTo>
                  <a:pt x="3812" y="1165"/>
                </a:lnTo>
                <a:lnTo>
                  <a:pt x="3818" y="1159"/>
                </a:lnTo>
                <a:lnTo>
                  <a:pt x="3824" y="1153"/>
                </a:lnTo>
                <a:lnTo>
                  <a:pt x="3831" y="1149"/>
                </a:lnTo>
                <a:lnTo>
                  <a:pt x="3837" y="1145"/>
                </a:lnTo>
                <a:lnTo>
                  <a:pt x="3845" y="1141"/>
                </a:lnTo>
                <a:lnTo>
                  <a:pt x="3853" y="1138"/>
                </a:lnTo>
                <a:lnTo>
                  <a:pt x="3861" y="1136"/>
                </a:lnTo>
                <a:lnTo>
                  <a:pt x="3869" y="1135"/>
                </a:lnTo>
                <a:lnTo>
                  <a:pt x="3878" y="1135"/>
                </a:lnTo>
                <a:lnTo>
                  <a:pt x="3887" y="1135"/>
                </a:lnTo>
                <a:lnTo>
                  <a:pt x="3895" y="1136"/>
                </a:lnTo>
                <a:lnTo>
                  <a:pt x="3903" y="1138"/>
                </a:lnTo>
                <a:lnTo>
                  <a:pt x="3911" y="1141"/>
                </a:lnTo>
                <a:lnTo>
                  <a:pt x="3919" y="1145"/>
                </a:lnTo>
                <a:lnTo>
                  <a:pt x="3925" y="1149"/>
                </a:lnTo>
                <a:lnTo>
                  <a:pt x="3932" y="1153"/>
                </a:lnTo>
                <a:lnTo>
                  <a:pt x="3938" y="1159"/>
                </a:lnTo>
                <a:lnTo>
                  <a:pt x="3943" y="1165"/>
                </a:lnTo>
                <a:lnTo>
                  <a:pt x="3948" y="1172"/>
                </a:lnTo>
                <a:lnTo>
                  <a:pt x="3953" y="1179"/>
                </a:lnTo>
                <a:lnTo>
                  <a:pt x="3956" y="1186"/>
                </a:lnTo>
                <a:lnTo>
                  <a:pt x="3958" y="1194"/>
                </a:lnTo>
                <a:lnTo>
                  <a:pt x="3961" y="1202"/>
                </a:lnTo>
                <a:lnTo>
                  <a:pt x="3962" y="1211"/>
                </a:lnTo>
                <a:lnTo>
                  <a:pt x="3963" y="1219"/>
                </a:lnTo>
                <a:lnTo>
                  <a:pt x="3962" y="1228"/>
                </a:lnTo>
                <a:lnTo>
                  <a:pt x="3961" y="1237"/>
                </a:lnTo>
                <a:lnTo>
                  <a:pt x="3958" y="1245"/>
                </a:lnTo>
                <a:lnTo>
                  <a:pt x="3956" y="1252"/>
                </a:lnTo>
                <a:lnTo>
                  <a:pt x="3953" y="1260"/>
                </a:lnTo>
                <a:lnTo>
                  <a:pt x="3948" y="1267"/>
                </a:lnTo>
                <a:lnTo>
                  <a:pt x="3943" y="1273"/>
                </a:lnTo>
                <a:lnTo>
                  <a:pt x="3938" y="1280"/>
                </a:lnTo>
                <a:lnTo>
                  <a:pt x="3932" y="1285"/>
                </a:lnTo>
                <a:lnTo>
                  <a:pt x="3925" y="1290"/>
                </a:lnTo>
                <a:lnTo>
                  <a:pt x="3919" y="1294"/>
                </a:lnTo>
                <a:lnTo>
                  <a:pt x="3911" y="1297"/>
                </a:lnTo>
                <a:lnTo>
                  <a:pt x="3903" y="1301"/>
                </a:lnTo>
                <a:lnTo>
                  <a:pt x="3895" y="1303"/>
                </a:lnTo>
                <a:lnTo>
                  <a:pt x="3887" y="1304"/>
                </a:lnTo>
                <a:lnTo>
                  <a:pt x="3878" y="1304"/>
                </a:lnTo>
                <a:close/>
                <a:moveTo>
                  <a:pt x="679" y="509"/>
                </a:moveTo>
                <a:lnTo>
                  <a:pt x="679" y="509"/>
                </a:lnTo>
                <a:lnTo>
                  <a:pt x="680" y="492"/>
                </a:lnTo>
                <a:lnTo>
                  <a:pt x="683" y="475"/>
                </a:lnTo>
                <a:lnTo>
                  <a:pt x="686" y="459"/>
                </a:lnTo>
                <a:lnTo>
                  <a:pt x="693" y="443"/>
                </a:lnTo>
                <a:lnTo>
                  <a:pt x="699" y="428"/>
                </a:lnTo>
                <a:lnTo>
                  <a:pt x="708" y="415"/>
                </a:lnTo>
                <a:lnTo>
                  <a:pt x="718" y="402"/>
                </a:lnTo>
                <a:lnTo>
                  <a:pt x="729" y="390"/>
                </a:lnTo>
                <a:lnTo>
                  <a:pt x="741" y="379"/>
                </a:lnTo>
                <a:lnTo>
                  <a:pt x="753" y="369"/>
                </a:lnTo>
                <a:lnTo>
                  <a:pt x="768" y="360"/>
                </a:lnTo>
                <a:lnTo>
                  <a:pt x="783" y="353"/>
                </a:lnTo>
                <a:lnTo>
                  <a:pt x="798" y="347"/>
                </a:lnTo>
                <a:lnTo>
                  <a:pt x="815" y="343"/>
                </a:lnTo>
                <a:lnTo>
                  <a:pt x="831" y="340"/>
                </a:lnTo>
                <a:lnTo>
                  <a:pt x="849" y="339"/>
                </a:lnTo>
                <a:lnTo>
                  <a:pt x="2205" y="339"/>
                </a:lnTo>
                <a:lnTo>
                  <a:pt x="2223" y="340"/>
                </a:lnTo>
                <a:lnTo>
                  <a:pt x="2239" y="343"/>
                </a:lnTo>
                <a:lnTo>
                  <a:pt x="2256" y="347"/>
                </a:lnTo>
                <a:lnTo>
                  <a:pt x="2271" y="353"/>
                </a:lnTo>
                <a:lnTo>
                  <a:pt x="2285" y="360"/>
                </a:lnTo>
                <a:lnTo>
                  <a:pt x="2300" y="369"/>
                </a:lnTo>
                <a:lnTo>
                  <a:pt x="2313" y="379"/>
                </a:lnTo>
                <a:lnTo>
                  <a:pt x="2325" y="390"/>
                </a:lnTo>
                <a:lnTo>
                  <a:pt x="2336" y="402"/>
                </a:lnTo>
                <a:lnTo>
                  <a:pt x="2346" y="415"/>
                </a:lnTo>
                <a:lnTo>
                  <a:pt x="2354" y="428"/>
                </a:lnTo>
                <a:lnTo>
                  <a:pt x="2361" y="443"/>
                </a:lnTo>
                <a:lnTo>
                  <a:pt x="2367" y="459"/>
                </a:lnTo>
                <a:lnTo>
                  <a:pt x="2371" y="475"/>
                </a:lnTo>
                <a:lnTo>
                  <a:pt x="2373" y="492"/>
                </a:lnTo>
                <a:lnTo>
                  <a:pt x="2375" y="509"/>
                </a:lnTo>
                <a:lnTo>
                  <a:pt x="2375" y="1526"/>
                </a:lnTo>
                <a:lnTo>
                  <a:pt x="2373" y="1544"/>
                </a:lnTo>
                <a:lnTo>
                  <a:pt x="2371" y="1560"/>
                </a:lnTo>
                <a:lnTo>
                  <a:pt x="2367" y="1577"/>
                </a:lnTo>
                <a:lnTo>
                  <a:pt x="2361" y="1592"/>
                </a:lnTo>
                <a:lnTo>
                  <a:pt x="2354" y="1607"/>
                </a:lnTo>
                <a:lnTo>
                  <a:pt x="2346" y="1620"/>
                </a:lnTo>
                <a:lnTo>
                  <a:pt x="2336" y="1634"/>
                </a:lnTo>
                <a:lnTo>
                  <a:pt x="2325" y="1646"/>
                </a:lnTo>
                <a:lnTo>
                  <a:pt x="2313" y="1657"/>
                </a:lnTo>
                <a:lnTo>
                  <a:pt x="2300" y="1667"/>
                </a:lnTo>
                <a:lnTo>
                  <a:pt x="2285" y="1675"/>
                </a:lnTo>
                <a:lnTo>
                  <a:pt x="2271" y="1682"/>
                </a:lnTo>
                <a:lnTo>
                  <a:pt x="2256" y="1689"/>
                </a:lnTo>
                <a:lnTo>
                  <a:pt x="2239" y="1693"/>
                </a:lnTo>
                <a:lnTo>
                  <a:pt x="2223" y="1695"/>
                </a:lnTo>
                <a:lnTo>
                  <a:pt x="2205" y="1696"/>
                </a:lnTo>
                <a:lnTo>
                  <a:pt x="849" y="1696"/>
                </a:lnTo>
                <a:lnTo>
                  <a:pt x="831" y="1695"/>
                </a:lnTo>
                <a:lnTo>
                  <a:pt x="815" y="1693"/>
                </a:lnTo>
                <a:lnTo>
                  <a:pt x="798" y="1689"/>
                </a:lnTo>
                <a:lnTo>
                  <a:pt x="783" y="1682"/>
                </a:lnTo>
                <a:lnTo>
                  <a:pt x="768" y="1675"/>
                </a:lnTo>
                <a:lnTo>
                  <a:pt x="753" y="1667"/>
                </a:lnTo>
                <a:lnTo>
                  <a:pt x="741" y="1657"/>
                </a:lnTo>
                <a:lnTo>
                  <a:pt x="729" y="1646"/>
                </a:lnTo>
                <a:lnTo>
                  <a:pt x="718" y="1634"/>
                </a:lnTo>
                <a:lnTo>
                  <a:pt x="708" y="1620"/>
                </a:lnTo>
                <a:lnTo>
                  <a:pt x="699" y="1607"/>
                </a:lnTo>
                <a:lnTo>
                  <a:pt x="693" y="1592"/>
                </a:lnTo>
                <a:lnTo>
                  <a:pt x="686" y="1577"/>
                </a:lnTo>
                <a:lnTo>
                  <a:pt x="683" y="1560"/>
                </a:lnTo>
                <a:lnTo>
                  <a:pt x="680" y="1544"/>
                </a:lnTo>
                <a:lnTo>
                  <a:pt x="679" y="1526"/>
                </a:lnTo>
                <a:lnTo>
                  <a:pt x="679" y="50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5" name="矩形 80">
            <a:extLst>
              <a:ext uri="{FF2B5EF4-FFF2-40B4-BE49-F238E27FC236}">
                <a16:creationId xmlns:a16="http://schemas.microsoft.com/office/drawing/2014/main" xmlns="" id="{860EE2CE-F94F-405F-9CB3-1C8533F14771}"/>
              </a:ext>
            </a:extLst>
          </p:cNvPr>
          <p:cNvSpPr/>
          <p:nvPr/>
        </p:nvSpPr>
        <p:spPr>
          <a:xfrm flipH="1">
            <a:off x="7219205" y="3253813"/>
            <a:ext cx="10303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车桩平台整合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6" name="图片 73">
            <a:extLst>
              <a:ext uri="{FF2B5EF4-FFF2-40B4-BE49-F238E27FC236}">
                <a16:creationId xmlns:a16="http://schemas.microsoft.com/office/drawing/2014/main" xmlns="" id="{2443FDAC-CB13-4E62-A714-1D088C3DC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8862" y="3595299"/>
            <a:ext cx="634988" cy="673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矩形 80">
            <a:extLst>
              <a:ext uri="{FF2B5EF4-FFF2-40B4-BE49-F238E27FC236}">
                <a16:creationId xmlns:a16="http://schemas.microsoft.com/office/drawing/2014/main" xmlns="" id="{1662474A-5275-4316-9E0A-D7C4143B5F58}"/>
              </a:ext>
            </a:extLst>
          </p:cNvPr>
          <p:cNvSpPr/>
          <p:nvPr/>
        </p:nvSpPr>
        <p:spPr>
          <a:xfrm flipH="1">
            <a:off x="7151227" y="4315745"/>
            <a:ext cx="1297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自动驾驶技术应用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KSO_Shape">
            <a:extLst>
              <a:ext uri="{FF2B5EF4-FFF2-40B4-BE49-F238E27FC236}">
                <a16:creationId xmlns:a16="http://schemas.microsoft.com/office/drawing/2014/main" xmlns="" id="{A36F3334-A4C1-4210-A5B8-37F3C77693C5}"/>
              </a:ext>
            </a:extLst>
          </p:cNvPr>
          <p:cNvSpPr>
            <a:spLocks/>
          </p:cNvSpPr>
          <p:nvPr/>
        </p:nvSpPr>
        <p:spPr bwMode="auto">
          <a:xfrm>
            <a:off x="5920117" y="1533589"/>
            <a:ext cx="846586" cy="490814"/>
          </a:xfrm>
          <a:custGeom>
            <a:avLst/>
            <a:gdLst>
              <a:gd name="T0" fmla="*/ 2147483646 w 373"/>
              <a:gd name="T1" fmla="*/ 2147483646 h 159"/>
              <a:gd name="T2" fmla="*/ 2147483646 w 373"/>
              <a:gd name="T3" fmla="*/ 0 h 159"/>
              <a:gd name="T4" fmla="*/ 0 w 373"/>
              <a:gd name="T5" fmla="*/ 2147483646 h 159"/>
              <a:gd name="T6" fmla="*/ 2147483646 w 373"/>
              <a:gd name="T7" fmla="*/ 2147483646 h 159"/>
              <a:gd name="T8" fmla="*/ 2147483646 w 373"/>
              <a:gd name="T9" fmla="*/ 2147483646 h 159"/>
              <a:gd name="T10" fmla="*/ 2147483646 w 373"/>
              <a:gd name="T11" fmla="*/ 2147483646 h 159"/>
              <a:gd name="T12" fmla="*/ 2147483646 w 373"/>
              <a:gd name="T13" fmla="*/ 2147483646 h 159"/>
              <a:gd name="T14" fmla="*/ 2147483646 w 373"/>
              <a:gd name="T15" fmla="*/ 2147483646 h 159"/>
              <a:gd name="T16" fmla="*/ 2147483646 w 373"/>
              <a:gd name="T17" fmla="*/ 2147483646 h 159"/>
              <a:gd name="T18" fmla="*/ 2147483646 w 373"/>
              <a:gd name="T19" fmla="*/ 2147483646 h 159"/>
              <a:gd name="T20" fmla="*/ 2147483646 w 373"/>
              <a:gd name="T21" fmla="*/ 2147483646 h 159"/>
              <a:gd name="T22" fmla="*/ 2147483646 w 373"/>
              <a:gd name="T23" fmla="*/ 2147483646 h 159"/>
              <a:gd name="T24" fmla="*/ 2147483646 w 373"/>
              <a:gd name="T25" fmla="*/ 2147483646 h 159"/>
              <a:gd name="T26" fmla="*/ 2147483646 w 373"/>
              <a:gd name="T27" fmla="*/ 2147483646 h 159"/>
              <a:gd name="T28" fmla="*/ 2147483646 w 373"/>
              <a:gd name="T29" fmla="*/ 2147483646 h 159"/>
              <a:gd name="T30" fmla="*/ 2147483646 w 373"/>
              <a:gd name="T31" fmla="*/ 2147483646 h 159"/>
              <a:gd name="T32" fmla="*/ 2147483646 w 373"/>
              <a:gd name="T33" fmla="*/ 2147483646 h 159"/>
              <a:gd name="T34" fmla="*/ 2147483646 w 373"/>
              <a:gd name="T35" fmla="*/ 2147483646 h 159"/>
              <a:gd name="T36" fmla="*/ 2147483646 w 373"/>
              <a:gd name="T37" fmla="*/ 2147483646 h 159"/>
              <a:gd name="T38" fmla="*/ 2147483646 w 373"/>
              <a:gd name="T39" fmla="*/ 2147483646 h 159"/>
              <a:gd name="T40" fmla="*/ 2147483646 w 373"/>
              <a:gd name="T41" fmla="*/ 2147483646 h 159"/>
              <a:gd name="T42" fmla="*/ 2147483646 w 373"/>
              <a:gd name="T43" fmla="*/ 2147483646 h 159"/>
              <a:gd name="T44" fmla="*/ 2147483646 w 373"/>
              <a:gd name="T45" fmla="*/ 2147483646 h 159"/>
              <a:gd name="T46" fmla="*/ 2147483646 w 373"/>
              <a:gd name="T47" fmla="*/ 2147483646 h 159"/>
              <a:gd name="T48" fmla="*/ 2147483646 w 373"/>
              <a:gd name="T49" fmla="*/ 2147483646 h 159"/>
              <a:gd name="T50" fmla="*/ 2147483646 w 373"/>
              <a:gd name="T51" fmla="*/ 2147483646 h 159"/>
              <a:gd name="T52" fmla="*/ 2147483646 w 373"/>
              <a:gd name="T53" fmla="*/ 2147483646 h 159"/>
              <a:gd name="T54" fmla="*/ 2147483646 w 373"/>
              <a:gd name="T55" fmla="*/ 2147483646 h 159"/>
              <a:gd name="T56" fmla="*/ 2147483646 w 373"/>
              <a:gd name="T57" fmla="*/ 2147483646 h 159"/>
              <a:gd name="T58" fmla="*/ 2147483646 w 373"/>
              <a:gd name="T59" fmla="*/ 2147483646 h 159"/>
              <a:gd name="T60" fmla="*/ 2147483646 w 373"/>
              <a:gd name="T61" fmla="*/ 2147483646 h 159"/>
              <a:gd name="T62" fmla="*/ 2147483646 w 373"/>
              <a:gd name="T63" fmla="*/ 2147483646 h 159"/>
              <a:gd name="T64" fmla="*/ 2147483646 w 373"/>
              <a:gd name="T65" fmla="*/ 2147483646 h 159"/>
              <a:gd name="T66" fmla="*/ 2147483646 w 373"/>
              <a:gd name="T67" fmla="*/ 2147483646 h 159"/>
              <a:gd name="T68" fmla="*/ 2147483646 w 373"/>
              <a:gd name="T69" fmla="*/ 2147483646 h 159"/>
              <a:gd name="T70" fmla="*/ 2147483646 w 373"/>
              <a:gd name="T71" fmla="*/ 2147483646 h 159"/>
              <a:gd name="T72" fmla="*/ 2147483646 w 373"/>
              <a:gd name="T73" fmla="*/ 2147483646 h 159"/>
              <a:gd name="T74" fmla="*/ 2147483646 w 373"/>
              <a:gd name="T75" fmla="*/ 2147483646 h 159"/>
              <a:gd name="T76" fmla="*/ 2147483646 w 373"/>
              <a:gd name="T77" fmla="*/ 2147483646 h 159"/>
              <a:gd name="T78" fmla="*/ 2147483646 w 373"/>
              <a:gd name="T79" fmla="*/ 2147483646 h 1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73" h="159">
                <a:moveTo>
                  <a:pt x="371" y="40"/>
                </a:moveTo>
                <a:cubicBezTo>
                  <a:pt x="363" y="28"/>
                  <a:pt x="354" y="16"/>
                  <a:pt x="338" y="16"/>
                </a:cubicBezTo>
                <a:cubicBezTo>
                  <a:pt x="318" y="16"/>
                  <a:pt x="318" y="16"/>
                  <a:pt x="318" y="16"/>
                </a:cubicBezTo>
                <a:cubicBezTo>
                  <a:pt x="307" y="6"/>
                  <a:pt x="295" y="0"/>
                  <a:pt x="28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9" y="0"/>
                  <a:pt x="6" y="30"/>
                  <a:pt x="0" y="55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30"/>
                  <a:pt x="11" y="141"/>
                  <a:pt x="24" y="141"/>
                </a:cubicBezTo>
                <a:cubicBezTo>
                  <a:pt x="24" y="140"/>
                  <a:pt x="24" y="139"/>
                  <a:pt x="24" y="139"/>
                </a:cubicBezTo>
                <a:cubicBezTo>
                  <a:pt x="24" y="121"/>
                  <a:pt x="39" y="106"/>
                  <a:pt x="57" y="106"/>
                </a:cubicBezTo>
                <a:cubicBezTo>
                  <a:pt x="74" y="106"/>
                  <a:pt x="89" y="121"/>
                  <a:pt x="89" y="139"/>
                </a:cubicBezTo>
                <a:cubicBezTo>
                  <a:pt x="89" y="139"/>
                  <a:pt x="89" y="140"/>
                  <a:pt x="89" y="141"/>
                </a:cubicBezTo>
                <a:cubicBezTo>
                  <a:pt x="95" y="141"/>
                  <a:pt x="95" y="141"/>
                  <a:pt x="95" y="141"/>
                </a:cubicBezTo>
                <a:cubicBezTo>
                  <a:pt x="95" y="140"/>
                  <a:pt x="95" y="139"/>
                  <a:pt x="95" y="139"/>
                </a:cubicBezTo>
                <a:cubicBezTo>
                  <a:pt x="95" y="121"/>
                  <a:pt x="109" y="106"/>
                  <a:pt x="127" y="106"/>
                </a:cubicBezTo>
                <a:cubicBezTo>
                  <a:pt x="145" y="106"/>
                  <a:pt x="159" y="121"/>
                  <a:pt x="159" y="139"/>
                </a:cubicBezTo>
                <a:cubicBezTo>
                  <a:pt x="159" y="139"/>
                  <a:pt x="159" y="140"/>
                  <a:pt x="159" y="141"/>
                </a:cubicBezTo>
                <a:cubicBezTo>
                  <a:pt x="249" y="141"/>
                  <a:pt x="249" y="141"/>
                  <a:pt x="249" y="141"/>
                </a:cubicBezTo>
                <a:cubicBezTo>
                  <a:pt x="249" y="140"/>
                  <a:pt x="249" y="139"/>
                  <a:pt x="249" y="139"/>
                </a:cubicBezTo>
                <a:cubicBezTo>
                  <a:pt x="249" y="121"/>
                  <a:pt x="263" y="106"/>
                  <a:pt x="281" y="106"/>
                </a:cubicBezTo>
                <a:cubicBezTo>
                  <a:pt x="299" y="106"/>
                  <a:pt x="313" y="121"/>
                  <a:pt x="313" y="139"/>
                </a:cubicBezTo>
                <a:cubicBezTo>
                  <a:pt x="313" y="139"/>
                  <a:pt x="313" y="140"/>
                  <a:pt x="313" y="141"/>
                </a:cubicBezTo>
                <a:cubicBezTo>
                  <a:pt x="336" y="141"/>
                  <a:pt x="336" y="141"/>
                  <a:pt x="336" y="141"/>
                </a:cubicBezTo>
                <a:cubicBezTo>
                  <a:pt x="350" y="141"/>
                  <a:pt x="361" y="130"/>
                  <a:pt x="361" y="116"/>
                </a:cubicBezTo>
                <a:cubicBezTo>
                  <a:pt x="361" y="90"/>
                  <a:pt x="361" y="90"/>
                  <a:pt x="361" y="90"/>
                </a:cubicBezTo>
                <a:cubicBezTo>
                  <a:pt x="356" y="66"/>
                  <a:pt x="344" y="44"/>
                  <a:pt x="330" y="28"/>
                </a:cubicBezTo>
                <a:cubicBezTo>
                  <a:pt x="338" y="28"/>
                  <a:pt x="338" y="28"/>
                  <a:pt x="338" y="28"/>
                </a:cubicBezTo>
                <a:cubicBezTo>
                  <a:pt x="347" y="28"/>
                  <a:pt x="353" y="35"/>
                  <a:pt x="361" y="47"/>
                </a:cubicBezTo>
                <a:cubicBezTo>
                  <a:pt x="362" y="48"/>
                  <a:pt x="364" y="49"/>
                  <a:pt x="366" y="49"/>
                </a:cubicBezTo>
                <a:cubicBezTo>
                  <a:pt x="367" y="49"/>
                  <a:pt x="368" y="49"/>
                  <a:pt x="369" y="48"/>
                </a:cubicBezTo>
                <a:cubicBezTo>
                  <a:pt x="372" y="47"/>
                  <a:pt x="373" y="43"/>
                  <a:pt x="371" y="40"/>
                </a:cubicBezTo>
                <a:close/>
                <a:moveTo>
                  <a:pt x="234" y="64"/>
                </a:moveTo>
                <a:cubicBezTo>
                  <a:pt x="16" y="64"/>
                  <a:pt x="16" y="64"/>
                  <a:pt x="16" y="64"/>
                </a:cubicBezTo>
                <a:cubicBezTo>
                  <a:pt x="16" y="56"/>
                  <a:pt x="16" y="56"/>
                  <a:pt x="16" y="56"/>
                </a:cubicBezTo>
                <a:cubicBezTo>
                  <a:pt x="17" y="53"/>
                  <a:pt x="18" y="49"/>
                  <a:pt x="18" y="45"/>
                </a:cubicBezTo>
                <a:cubicBezTo>
                  <a:pt x="20" y="36"/>
                  <a:pt x="23" y="20"/>
                  <a:pt x="27" y="16"/>
                </a:cubicBezTo>
                <a:cubicBezTo>
                  <a:pt x="234" y="16"/>
                  <a:pt x="234" y="16"/>
                  <a:pt x="234" y="16"/>
                </a:cubicBezTo>
                <a:lnTo>
                  <a:pt x="234" y="64"/>
                </a:lnTo>
                <a:close/>
                <a:moveTo>
                  <a:pt x="347" y="116"/>
                </a:moveTo>
                <a:cubicBezTo>
                  <a:pt x="347" y="118"/>
                  <a:pt x="346" y="119"/>
                  <a:pt x="346" y="120"/>
                </a:cubicBezTo>
                <a:cubicBezTo>
                  <a:pt x="337" y="120"/>
                  <a:pt x="329" y="120"/>
                  <a:pt x="329" y="116"/>
                </a:cubicBezTo>
                <a:cubicBezTo>
                  <a:pt x="329" y="113"/>
                  <a:pt x="336" y="107"/>
                  <a:pt x="347" y="106"/>
                </a:cubicBezTo>
                <a:lnTo>
                  <a:pt x="347" y="116"/>
                </a:lnTo>
                <a:close/>
                <a:moveTo>
                  <a:pt x="345" y="92"/>
                </a:moveTo>
                <a:cubicBezTo>
                  <a:pt x="345" y="95"/>
                  <a:pt x="345" y="95"/>
                  <a:pt x="345" y="95"/>
                </a:cubicBezTo>
                <a:cubicBezTo>
                  <a:pt x="316" y="87"/>
                  <a:pt x="280" y="64"/>
                  <a:pt x="248" y="64"/>
                </a:cubicBezTo>
                <a:cubicBezTo>
                  <a:pt x="246" y="64"/>
                  <a:pt x="246" y="64"/>
                  <a:pt x="246" y="64"/>
                </a:cubicBezTo>
                <a:cubicBezTo>
                  <a:pt x="246" y="16"/>
                  <a:pt x="246" y="16"/>
                  <a:pt x="246" y="16"/>
                </a:cubicBezTo>
                <a:cubicBezTo>
                  <a:pt x="285" y="16"/>
                  <a:pt x="285" y="16"/>
                  <a:pt x="285" y="16"/>
                </a:cubicBezTo>
                <a:cubicBezTo>
                  <a:pt x="303" y="16"/>
                  <a:pt x="336" y="48"/>
                  <a:pt x="345" y="92"/>
                </a:cubicBezTo>
                <a:close/>
                <a:moveTo>
                  <a:pt x="57" y="118"/>
                </a:moveTo>
                <a:cubicBezTo>
                  <a:pt x="45" y="118"/>
                  <a:pt x="36" y="127"/>
                  <a:pt x="36" y="139"/>
                </a:cubicBezTo>
                <a:cubicBezTo>
                  <a:pt x="36" y="150"/>
                  <a:pt x="45" y="159"/>
                  <a:pt x="57" y="159"/>
                </a:cubicBezTo>
                <a:cubicBezTo>
                  <a:pt x="68" y="159"/>
                  <a:pt x="77" y="150"/>
                  <a:pt x="77" y="139"/>
                </a:cubicBezTo>
                <a:cubicBezTo>
                  <a:pt x="77" y="127"/>
                  <a:pt x="68" y="118"/>
                  <a:pt x="57" y="118"/>
                </a:cubicBezTo>
                <a:close/>
                <a:moveTo>
                  <a:pt x="57" y="151"/>
                </a:moveTo>
                <a:cubicBezTo>
                  <a:pt x="50" y="151"/>
                  <a:pt x="45" y="145"/>
                  <a:pt x="45" y="139"/>
                </a:cubicBezTo>
                <a:cubicBezTo>
                  <a:pt x="45" y="132"/>
                  <a:pt x="50" y="126"/>
                  <a:pt x="57" y="126"/>
                </a:cubicBezTo>
                <a:cubicBezTo>
                  <a:pt x="63" y="126"/>
                  <a:pt x="69" y="132"/>
                  <a:pt x="69" y="139"/>
                </a:cubicBezTo>
                <a:cubicBezTo>
                  <a:pt x="69" y="145"/>
                  <a:pt x="63" y="151"/>
                  <a:pt x="57" y="151"/>
                </a:cubicBezTo>
                <a:close/>
                <a:moveTo>
                  <a:pt x="127" y="118"/>
                </a:moveTo>
                <a:cubicBezTo>
                  <a:pt x="116" y="118"/>
                  <a:pt x="106" y="127"/>
                  <a:pt x="106" y="139"/>
                </a:cubicBezTo>
                <a:cubicBezTo>
                  <a:pt x="106" y="150"/>
                  <a:pt x="116" y="159"/>
                  <a:pt x="127" y="159"/>
                </a:cubicBezTo>
                <a:cubicBezTo>
                  <a:pt x="139" y="159"/>
                  <a:pt x="148" y="150"/>
                  <a:pt x="148" y="139"/>
                </a:cubicBezTo>
                <a:cubicBezTo>
                  <a:pt x="148" y="127"/>
                  <a:pt x="139" y="118"/>
                  <a:pt x="127" y="118"/>
                </a:cubicBezTo>
                <a:close/>
                <a:moveTo>
                  <a:pt x="127" y="151"/>
                </a:moveTo>
                <a:cubicBezTo>
                  <a:pt x="120" y="151"/>
                  <a:pt x="115" y="145"/>
                  <a:pt x="115" y="139"/>
                </a:cubicBezTo>
                <a:cubicBezTo>
                  <a:pt x="115" y="132"/>
                  <a:pt x="120" y="126"/>
                  <a:pt x="127" y="126"/>
                </a:cubicBezTo>
                <a:cubicBezTo>
                  <a:pt x="134" y="126"/>
                  <a:pt x="139" y="132"/>
                  <a:pt x="139" y="139"/>
                </a:cubicBezTo>
                <a:cubicBezTo>
                  <a:pt x="139" y="145"/>
                  <a:pt x="134" y="151"/>
                  <a:pt x="127" y="151"/>
                </a:cubicBezTo>
                <a:close/>
                <a:moveTo>
                  <a:pt x="281" y="118"/>
                </a:moveTo>
                <a:cubicBezTo>
                  <a:pt x="269" y="118"/>
                  <a:pt x="260" y="127"/>
                  <a:pt x="260" y="139"/>
                </a:cubicBezTo>
                <a:cubicBezTo>
                  <a:pt x="260" y="150"/>
                  <a:pt x="269" y="159"/>
                  <a:pt x="281" y="159"/>
                </a:cubicBezTo>
                <a:cubicBezTo>
                  <a:pt x="292" y="159"/>
                  <a:pt x="301" y="150"/>
                  <a:pt x="301" y="139"/>
                </a:cubicBezTo>
                <a:cubicBezTo>
                  <a:pt x="301" y="127"/>
                  <a:pt x="292" y="118"/>
                  <a:pt x="281" y="118"/>
                </a:cubicBezTo>
                <a:close/>
                <a:moveTo>
                  <a:pt x="281" y="151"/>
                </a:moveTo>
                <a:cubicBezTo>
                  <a:pt x="274" y="151"/>
                  <a:pt x="269" y="145"/>
                  <a:pt x="269" y="139"/>
                </a:cubicBezTo>
                <a:cubicBezTo>
                  <a:pt x="269" y="132"/>
                  <a:pt x="274" y="126"/>
                  <a:pt x="281" y="126"/>
                </a:cubicBezTo>
                <a:cubicBezTo>
                  <a:pt x="287" y="126"/>
                  <a:pt x="293" y="132"/>
                  <a:pt x="293" y="139"/>
                </a:cubicBezTo>
                <a:cubicBezTo>
                  <a:pt x="293" y="145"/>
                  <a:pt x="287" y="151"/>
                  <a:pt x="281" y="151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sz="12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" name="KSO_Shape">
            <a:extLst>
              <a:ext uri="{FF2B5EF4-FFF2-40B4-BE49-F238E27FC236}">
                <a16:creationId xmlns:a16="http://schemas.microsoft.com/office/drawing/2014/main" xmlns="" id="{FF2EEE0C-9874-455F-9549-29B1A5836880}"/>
              </a:ext>
            </a:extLst>
          </p:cNvPr>
          <p:cNvSpPr/>
          <p:nvPr/>
        </p:nvSpPr>
        <p:spPr>
          <a:xfrm>
            <a:off x="7923238" y="2834498"/>
            <a:ext cx="305568" cy="198637"/>
          </a:xfrm>
          <a:custGeom>
            <a:avLst/>
            <a:gdLst>
              <a:gd name="connsiteX0" fmla="*/ 0 w 648072"/>
              <a:gd name="connsiteY0" fmla="*/ 199276 h 343292"/>
              <a:gd name="connsiteX1" fmla="*/ 144016 w 648072"/>
              <a:gd name="connsiteY1" fmla="*/ 199276 h 343292"/>
              <a:gd name="connsiteX2" fmla="*/ 288032 w 648072"/>
              <a:gd name="connsiteY2" fmla="*/ 199276 h 343292"/>
              <a:gd name="connsiteX3" fmla="*/ 648072 w 648072"/>
              <a:gd name="connsiteY3" fmla="*/ 199276 h 343292"/>
              <a:gd name="connsiteX4" fmla="*/ 648072 w 648072"/>
              <a:gd name="connsiteY4" fmla="*/ 235276 h 343292"/>
              <a:gd name="connsiteX5" fmla="*/ 288032 w 648072"/>
              <a:gd name="connsiteY5" fmla="*/ 235276 h 343292"/>
              <a:gd name="connsiteX6" fmla="*/ 288032 w 648072"/>
              <a:gd name="connsiteY6" fmla="*/ 343292 h 343292"/>
              <a:gd name="connsiteX7" fmla="*/ 360040 w 648072"/>
              <a:gd name="connsiteY7" fmla="*/ 0 h 343292"/>
              <a:gd name="connsiteX8" fmla="*/ 648072 w 648072"/>
              <a:gd name="connsiteY8" fmla="*/ 144016 h 343292"/>
              <a:gd name="connsiteX9" fmla="*/ 504056 w 648072"/>
              <a:gd name="connsiteY9" fmla="*/ 144016 h 343292"/>
              <a:gd name="connsiteX10" fmla="*/ 360040 w 648072"/>
              <a:gd name="connsiteY10" fmla="*/ 144016 h 343292"/>
              <a:gd name="connsiteX11" fmla="*/ 0 w 648072"/>
              <a:gd name="connsiteY11" fmla="*/ 144016 h 343292"/>
              <a:gd name="connsiteX12" fmla="*/ 0 w 648072"/>
              <a:gd name="connsiteY12" fmla="*/ 108016 h 343292"/>
              <a:gd name="connsiteX13" fmla="*/ 360040 w 648072"/>
              <a:gd name="connsiteY13" fmla="*/ 108016 h 34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8072" h="343292">
                <a:moveTo>
                  <a:pt x="0" y="199276"/>
                </a:moveTo>
                <a:lnTo>
                  <a:pt x="144016" y="199276"/>
                </a:lnTo>
                <a:lnTo>
                  <a:pt x="288032" y="199276"/>
                </a:lnTo>
                <a:lnTo>
                  <a:pt x="648072" y="199276"/>
                </a:lnTo>
                <a:lnTo>
                  <a:pt x="648072" y="235276"/>
                </a:lnTo>
                <a:lnTo>
                  <a:pt x="288032" y="235276"/>
                </a:lnTo>
                <a:lnTo>
                  <a:pt x="288032" y="343292"/>
                </a:lnTo>
                <a:close/>
                <a:moveTo>
                  <a:pt x="360040" y="0"/>
                </a:moveTo>
                <a:lnTo>
                  <a:pt x="648072" y="144016"/>
                </a:lnTo>
                <a:lnTo>
                  <a:pt x="504056" y="144016"/>
                </a:lnTo>
                <a:lnTo>
                  <a:pt x="360040" y="144016"/>
                </a:lnTo>
                <a:lnTo>
                  <a:pt x="0" y="144016"/>
                </a:lnTo>
                <a:lnTo>
                  <a:pt x="0" y="108016"/>
                </a:lnTo>
                <a:lnTo>
                  <a:pt x="360040" y="10801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" name="KSO_Shape">
            <a:extLst>
              <a:ext uri="{FF2B5EF4-FFF2-40B4-BE49-F238E27FC236}">
                <a16:creationId xmlns:a16="http://schemas.microsoft.com/office/drawing/2014/main" xmlns="" id="{8D58805B-DA4B-4396-A5E5-E5960C4730BD}"/>
              </a:ext>
            </a:extLst>
          </p:cNvPr>
          <p:cNvSpPr>
            <a:spLocks/>
          </p:cNvSpPr>
          <p:nvPr/>
        </p:nvSpPr>
        <p:spPr bwMode="auto">
          <a:xfrm>
            <a:off x="5997020" y="3646105"/>
            <a:ext cx="703968" cy="533613"/>
          </a:xfrm>
          <a:custGeom>
            <a:avLst/>
            <a:gdLst/>
            <a:ahLst/>
            <a:cxnLst/>
            <a:rect l="0" t="0" r="r" b="b"/>
            <a:pathLst>
              <a:path w="1903412" h="1563688">
                <a:moveTo>
                  <a:pt x="872180" y="1544638"/>
                </a:moveTo>
                <a:lnTo>
                  <a:pt x="875675" y="1544638"/>
                </a:lnTo>
                <a:lnTo>
                  <a:pt x="1859905" y="1544638"/>
                </a:lnTo>
                <a:lnTo>
                  <a:pt x="1863400" y="1544638"/>
                </a:lnTo>
                <a:lnTo>
                  <a:pt x="1866577" y="1545233"/>
                </a:lnTo>
                <a:lnTo>
                  <a:pt x="1869118" y="1545829"/>
                </a:lnTo>
                <a:lnTo>
                  <a:pt x="1871660" y="1546722"/>
                </a:lnTo>
                <a:lnTo>
                  <a:pt x="1873884" y="1547912"/>
                </a:lnTo>
                <a:lnTo>
                  <a:pt x="1875154" y="1549103"/>
                </a:lnTo>
                <a:lnTo>
                  <a:pt x="1876107" y="1550591"/>
                </a:lnTo>
                <a:lnTo>
                  <a:pt x="1876425" y="1552079"/>
                </a:lnTo>
                <a:lnTo>
                  <a:pt x="1876425" y="1555651"/>
                </a:lnTo>
                <a:lnTo>
                  <a:pt x="1876107" y="1557140"/>
                </a:lnTo>
                <a:lnTo>
                  <a:pt x="1875154" y="1558926"/>
                </a:lnTo>
                <a:lnTo>
                  <a:pt x="1873884" y="1560116"/>
                </a:lnTo>
                <a:lnTo>
                  <a:pt x="1871660" y="1561307"/>
                </a:lnTo>
                <a:lnTo>
                  <a:pt x="1869118" y="1562200"/>
                </a:lnTo>
                <a:lnTo>
                  <a:pt x="1866577" y="1563093"/>
                </a:lnTo>
                <a:lnTo>
                  <a:pt x="1863400" y="1563390"/>
                </a:lnTo>
                <a:lnTo>
                  <a:pt x="1859905" y="1563688"/>
                </a:lnTo>
                <a:lnTo>
                  <a:pt x="875675" y="1563688"/>
                </a:lnTo>
                <a:lnTo>
                  <a:pt x="872180" y="1563390"/>
                </a:lnTo>
                <a:lnTo>
                  <a:pt x="869003" y="1563093"/>
                </a:lnTo>
                <a:lnTo>
                  <a:pt x="866144" y="1562200"/>
                </a:lnTo>
                <a:lnTo>
                  <a:pt x="863603" y="1561307"/>
                </a:lnTo>
                <a:lnTo>
                  <a:pt x="861696" y="1560116"/>
                </a:lnTo>
                <a:lnTo>
                  <a:pt x="860108" y="1558926"/>
                </a:lnTo>
                <a:lnTo>
                  <a:pt x="859155" y="1557140"/>
                </a:lnTo>
                <a:lnTo>
                  <a:pt x="858837" y="1555651"/>
                </a:lnTo>
                <a:lnTo>
                  <a:pt x="858837" y="1552079"/>
                </a:lnTo>
                <a:lnTo>
                  <a:pt x="859155" y="1550591"/>
                </a:lnTo>
                <a:lnTo>
                  <a:pt x="860108" y="1549103"/>
                </a:lnTo>
                <a:lnTo>
                  <a:pt x="861696" y="1547912"/>
                </a:lnTo>
                <a:lnTo>
                  <a:pt x="863603" y="1546722"/>
                </a:lnTo>
                <a:lnTo>
                  <a:pt x="866144" y="1545829"/>
                </a:lnTo>
                <a:lnTo>
                  <a:pt x="869003" y="1545233"/>
                </a:lnTo>
                <a:lnTo>
                  <a:pt x="872180" y="1544638"/>
                </a:lnTo>
                <a:close/>
                <a:moveTo>
                  <a:pt x="1255848" y="1415770"/>
                </a:moveTo>
                <a:lnTo>
                  <a:pt x="1252677" y="1416407"/>
                </a:lnTo>
                <a:lnTo>
                  <a:pt x="1249823" y="1417361"/>
                </a:lnTo>
                <a:lnTo>
                  <a:pt x="1247286" y="1419271"/>
                </a:lnTo>
                <a:lnTo>
                  <a:pt x="1245383" y="1420862"/>
                </a:lnTo>
                <a:lnTo>
                  <a:pt x="1243797" y="1422771"/>
                </a:lnTo>
                <a:lnTo>
                  <a:pt x="1242529" y="1424680"/>
                </a:lnTo>
                <a:lnTo>
                  <a:pt x="1242212" y="1426908"/>
                </a:lnTo>
                <a:lnTo>
                  <a:pt x="1235235" y="1522691"/>
                </a:lnTo>
                <a:lnTo>
                  <a:pt x="1235235" y="1525237"/>
                </a:lnTo>
                <a:lnTo>
                  <a:pt x="1236186" y="1527146"/>
                </a:lnTo>
                <a:lnTo>
                  <a:pt x="1237772" y="1529056"/>
                </a:lnTo>
                <a:lnTo>
                  <a:pt x="1239675" y="1530647"/>
                </a:lnTo>
                <a:lnTo>
                  <a:pt x="1242212" y="1532238"/>
                </a:lnTo>
                <a:lnTo>
                  <a:pt x="1245066" y="1533193"/>
                </a:lnTo>
                <a:lnTo>
                  <a:pt x="1247920" y="1533829"/>
                </a:lnTo>
                <a:lnTo>
                  <a:pt x="1251408" y="1534147"/>
                </a:lnTo>
                <a:lnTo>
                  <a:pt x="1488299" y="1535738"/>
                </a:lnTo>
                <a:lnTo>
                  <a:pt x="1491787" y="1535738"/>
                </a:lnTo>
                <a:lnTo>
                  <a:pt x="1494641" y="1535102"/>
                </a:lnTo>
                <a:lnTo>
                  <a:pt x="1497813" y="1533829"/>
                </a:lnTo>
                <a:lnTo>
                  <a:pt x="1500032" y="1532556"/>
                </a:lnTo>
                <a:lnTo>
                  <a:pt x="1502252" y="1530965"/>
                </a:lnTo>
                <a:lnTo>
                  <a:pt x="1503521" y="1529056"/>
                </a:lnTo>
                <a:lnTo>
                  <a:pt x="1504472" y="1526828"/>
                </a:lnTo>
                <a:lnTo>
                  <a:pt x="1504789" y="1524601"/>
                </a:lnTo>
                <a:lnTo>
                  <a:pt x="1499715" y="1428181"/>
                </a:lnTo>
                <a:lnTo>
                  <a:pt x="1499398" y="1425953"/>
                </a:lnTo>
                <a:lnTo>
                  <a:pt x="1498130" y="1424044"/>
                </a:lnTo>
                <a:lnTo>
                  <a:pt x="1496227" y="1422134"/>
                </a:lnTo>
                <a:lnTo>
                  <a:pt x="1494324" y="1420543"/>
                </a:lnTo>
                <a:lnTo>
                  <a:pt x="1491787" y="1418952"/>
                </a:lnTo>
                <a:lnTo>
                  <a:pt x="1489250" y="1417679"/>
                </a:lnTo>
                <a:lnTo>
                  <a:pt x="1486396" y="1417043"/>
                </a:lnTo>
                <a:lnTo>
                  <a:pt x="1483225" y="1416725"/>
                </a:lnTo>
                <a:lnTo>
                  <a:pt x="1259019" y="1415770"/>
                </a:lnTo>
                <a:lnTo>
                  <a:pt x="1255848" y="1415770"/>
                </a:lnTo>
                <a:close/>
                <a:moveTo>
                  <a:pt x="1699820" y="1377902"/>
                </a:moveTo>
                <a:lnTo>
                  <a:pt x="1703942" y="1405269"/>
                </a:lnTo>
                <a:lnTo>
                  <a:pt x="1750876" y="1405587"/>
                </a:lnTo>
                <a:lnTo>
                  <a:pt x="1746437" y="1378220"/>
                </a:lnTo>
                <a:lnTo>
                  <a:pt x="1699820" y="1377902"/>
                </a:lnTo>
                <a:close/>
                <a:moveTo>
                  <a:pt x="1636078" y="1377902"/>
                </a:moveTo>
                <a:lnTo>
                  <a:pt x="1639249" y="1404951"/>
                </a:lnTo>
                <a:lnTo>
                  <a:pt x="1686183" y="1405269"/>
                </a:lnTo>
                <a:lnTo>
                  <a:pt x="1682378" y="1377902"/>
                </a:lnTo>
                <a:lnTo>
                  <a:pt x="1636078" y="1377902"/>
                </a:lnTo>
                <a:close/>
                <a:moveTo>
                  <a:pt x="1572019" y="1377584"/>
                </a:moveTo>
                <a:lnTo>
                  <a:pt x="1574239" y="1404633"/>
                </a:lnTo>
                <a:lnTo>
                  <a:pt x="1621490" y="1404951"/>
                </a:lnTo>
                <a:lnTo>
                  <a:pt x="1618636" y="1377584"/>
                </a:lnTo>
                <a:lnTo>
                  <a:pt x="1572019" y="1377584"/>
                </a:lnTo>
                <a:close/>
                <a:moveTo>
                  <a:pt x="1507960" y="1377266"/>
                </a:moveTo>
                <a:lnTo>
                  <a:pt x="1509546" y="1404314"/>
                </a:lnTo>
                <a:lnTo>
                  <a:pt x="1556797" y="1404633"/>
                </a:lnTo>
                <a:lnTo>
                  <a:pt x="1554577" y="1377266"/>
                </a:lnTo>
                <a:lnTo>
                  <a:pt x="1507960" y="1377266"/>
                </a:lnTo>
                <a:close/>
                <a:moveTo>
                  <a:pt x="1443902" y="1376948"/>
                </a:moveTo>
                <a:lnTo>
                  <a:pt x="1444853" y="1403996"/>
                </a:lnTo>
                <a:lnTo>
                  <a:pt x="1491787" y="1403996"/>
                </a:lnTo>
                <a:lnTo>
                  <a:pt x="1490519" y="1377266"/>
                </a:lnTo>
                <a:lnTo>
                  <a:pt x="1443902" y="1376948"/>
                </a:lnTo>
                <a:close/>
                <a:moveTo>
                  <a:pt x="1380160" y="1376629"/>
                </a:moveTo>
                <a:lnTo>
                  <a:pt x="1379843" y="1403678"/>
                </a:lnTo>
                <a:lnTo>
                  <a:pt x="1426777" y="1403996"/>
                </a:lnTo>
                <a:lnTo>
                  <a:pt x="1426460" y="1376948"/>
                </a:lnTo>
                <a:lnTo>
                  <a:pt x="1380160" y="1376629"/>
                </a:lnTo>
                <a:close/>
                <a:moveTo>
                  <a:pt x="1316101" y="1376311"/>
                </a:moveTo>
                <a:lnTo>
                  <a:pt x="1315150" y="1403360"/>
                </a:lnTo>
                <a:lnTo>
                  <a:pt x="1362401" y="1403360"/>
                </a:lnTo>
                <a:lnTo>
                  <a:pt x="1362718" y="1376629"/>
                </a:lnTo>
                <a:lnTo>
                  <a:pt x="1316101" y="1376311"/>
                </a:lnTo>
                <a:close/>
                <a:moveTo>
                  <a:pt x="1252043" y="1375993"/>
                </a:moveTo>
                <a:lnTo>
                  <a:pt x="1250140" y="1403041"/>
                </a:lnTo>
                <a:lnTo>
                  <a:pt x="1297391" y="1403041"/>
                </a:lnTo>
                <a:lnTo>
                  <a:pt x="1298660" y="1376311"/>
                </a:lnTo>
                <a:lnTo>
                  <a:pt x="1252043" y="1375993"/>
                </a:lnTo>
                <a:close/>
                <a:moveTo>
                  <a:pt x="1188301" y="1375675"/>
                </a:moveTo>
                <a:lnTo>
                  <a:pt x="1185764" y="1402723"/>
                </a:lnTo>
                <a:lnTo>
                  <a:pt x="1232698" y="1402723"/>
                </a:lnTo>
                <a:lnTo>
                  <a:pt x="1234601" y="1375993"/>
                </a:lnTo>
                <a:lnTo>
                  <a:pt x="1188301" y="1375675"/>
                </a:lnTo>
                <a:close/>
                <a:moveTo>
                  <a:pt x="1124242" y="1375356"/>
                </a:moveTo>
                <a:lnTo>
                  <a:pt x="1120754" y="1402405"/>
                </a:lnTo>
                <a:lnTo>
                  <a:pt x="1167688" y="1402405"/>
                </a:lnTo>
                <a:lnTo>
                  <a:pt x="1170859" y="1375675"/>
                </a:lnTo>
                <a:lnTo>
                  <a:pt x="1124242" y="1375356"/>
                </a:lnTo>
                <a:close/>
                <a:moveTo>
                  <a:pt x="1060183" y="1375038"/>
                </a:moveTo>
                <a:lnTo>
                  <a:pt x="1056061" y="1402087"/>
                </a:lnTo>
                <a:lnTo>
                  <a:pt x="1102995" y="1402087"/>
                </a:lnTo>
                <a:lnTo>
                  <a:pt x="1106800" y="1375356"/>
                </a:lnTo>
                <a:lnTo>
                  <a:pt x="1060183" y="1375038"/>
                </a:lnTo>
                <a:close/>
                <a:moveTo>
                  <a:pt x="996442" y="1374720"/>
                </a:moveTo>
                <a:lnTo>
                  <a:pt x="991051" y="1401769"/>
                </a:lnTo>
                <a:lnTo>
                  <a:pt x="1038302" y="1401769"/>
                </a:lnTo>
                <a:lnTo>
                  <a:pt x="1042742" y="1375038"/>
                </a:lnTo>
                <a:lnTo>
                  <a:pt x="996442" y="1374720"/>
                </a:lnTo>
                <a:close/>
                <a:moveTo>
                  <a:pt x="394079" y="1340803"/>
                </a:moveTo>
                <a:lnTo>
                  <a:pt x="364253" y="1348105"/>
                </a:lnTo>
                <a:lnTo>
                  <a:pt x="354734" y="1351280"/>
                </a:lnTo>
                <a:lnTo>
                  <a:pt x="367743" y="1359853"/>
                </a:lnTo>
                <a:lnTo>
                  <a:pt x="380752" y="1368743"/>
                </a:lnTo>
                <a:lnTo>
                  <a:pt x="393761" y="1376998"/>
                </a:lnTo>
                <a:lnTo>
                  <a:pt x="407088" y="1385571"/>
                </a:lnTo>
                <a:lnTo>
                  <a:pt x="420414" y="1393191"/>
                </a:lnTo>
                <a:lnTo>
                  <a:pt x="434375" y="1400493"/>
                </a:lnTo>
                <a:lnTo>
                  <a:pt x="448336" y="1408113"/>
                </a:lnTo>
                <a:lnTo>
                  <a:pt x="462297" y="1415098"/>
                </a:lnTo>
                <a:lnTo>
                  <a:pt x="453095" y="1406526"/>
                </a:lnTo>
                <a:lnTo>
                  <a:pt x="444528" y="1397636"/>
                </a:lnTo>
                <a:lnTo>
                  <a:pt x="435644" y="1389063"/>
                </a:lnTo>
                <a:lnTo>
                  <a:pt x="427077" y="1379538"/>
                </a:lnTo>
                <a:lnTo>
                  <a:pt x="418510" y="1370331"/>
                </a:lnTo>
                <a:lnTo>
                  <a:pt x="410261" y="1360488"/>
                </a:lnTo>
                <a:lnTo>
                  <a:pt x="402011" y="1350963"/>
                </a:lnTo>
                <a:lnTo>
                  <a:pt x="394079" y="1340803"/>
                </a:lnTo>
                <a:close/>
                <a:moveTo>
                  <a:pt x="1694111" y="1340353"/>
                </a:moveTo>
                <a:lnTo>
                  <a:pt x="1698234" y="1367401"/>
                </a:lnTo>
                <a:lnTo>
                  <a:pt x="1744534" y="1367719"/>
                </a:lnTo>
                <a:lnTo>
                  <a:pt x="1739777" y="1340671"/>
                </a:lnTo>
                <a:lnTo>
                  <a:pt x="1694111" y="1340353"/>
                </a:lnTo>
                <a:close/>
                <a:moveTo>
                  <a:pt x="1631321" y="1340034"/>
                </a:moveTo>
                <a:lnTo>
                  <a:pt x="1634809" y="1367083"/>
                </a:lnTo>
                <a:lnTo>
                  <a:pt x="1680792" y="1367401"/>
                </a:lnTo>
                <a:lnTo>
                  <a:pt x="1676987" y="1340353"/>
                </a:lnTo>
                <a:lnTo>
                  <a:pt x="1631321" y="1340034"/>
                </a:lnTo>
                <a:close/>
                <a:moveTo>
                  <a:pt x="1568531" y="1339716"/>
                </a:moveTo>
                <a:lnTo>
                  <a:pt x="1571068" y="1366765"/>
                </a:lnTo>
                <a:lnTo>
                  <a:pt x="1617051" y="1367083"/>
                </a:lnTo>
                <a:lnTo>
                  <a:pt x="1614196" y="1340034"/>
                </a:lnTo>
                <a:lnTo>
                  <a:pt x="1568531" y="1339716"/>
                </a:lnTo>
                <a:close/>
                <a:moveTo>
                  <a:pt x="1505741" y="1339716"/>
                </a:moveTo>
                <a:lnTo>
                  <a:pt x="1507326" y="1366765"/>
                </a:lnTo>
                <a:lnTo>
                  <a:pt x="1553626" y="1366765"/>
                </a:lnTo>
                <a:lnTo>
                  <a:pt x="1551406" y="1339716"/>
                </a:lnTo>
                <a:lnTo>
                  <a:pt x="1505741" y="1339716"/>
                </a:lnTo>
                <a:close/>
                <a:moveTo>
                  <a:pt x="1442950" y="1339398"/>
                </a:moveTo>
                <a:lnTo>
                  <a:pt x="1443585" y="1366128"/>
                </a:lnTo>
                <a:lnTo>
                  <a:pt x="1489884" y="1366128"/>
                </a:lnTo>
                <a:lnTo>
                  <a:pt x="1488616" y="1339398"/>
                </a:lnTo>
                <a:lnTo>
                  <a:pt x="1442950" y="1339398"/>
                </a:lnTo>
                <a:close/>
                <a:moveTo>
                  <a:pt x="1380160" y="1339080"/>
                </a:moveTo>
                <a:lnTo>
                  <a:pt x="1380160" y="1365810"/>
                </a:lnTo>
                <a:lnTo>
                  <a:pt x="1426143" y="1365810"/>
                </a:lnTo>
                <a:lnTo>
                  <a:pt x="1425826" y="1339398"/>
                </a:lnTo>
                <a:lnTo>
                  <a:pt x="1380160" y="1339080"/>
                </a:lnTo>
                <a:close/>
                <a:moveTo>
                  <a:pt x="1317370" y="1338761"/>
                </a:moveTo>
                <a:lnTo>
                  <a:pt x="1316418" y="1365492"/>
                </a:lnTo>
                <a:lnTo>
                  <a:pt x="1362718" y="1365492"/>
                </a:lnTo>
                <a:lnTo>
                  <a:pt x="1363035" y="1339080"/>
                </a:lnTo>
                <a:lnTo>
                  <a:pt x="1317370" y="1338761"/>
                </a:lnTo>
                <a:close/>
                <a:moveTo>
                  <a:pt x="1254897" y="1338443"/>
                </a:moveTo>
                <a:lnTo>
                  <a:pt x="1252677" y="1365174"/>
                </a:lnTo>
                <a:lnTo>
                  <a:pt x="1298977" y="1365492"/>
                </a:lnTo>
                <a:lnTo>
                  <a:pt x="1300245" y="1338761"/>
                </a:lnTo>
                <a:lnTo>
                  <a:pt x="1254897" y="1338443"/>
                </a:lnTo>
                <a:close/>
                <a:moveTo>
                  <a:pt x="1192106" y="1338443"/>
                </a:moveTo>
                <a:lnTo>
                  <a:pt x="1189252" y="1364855"/>
                </a:lnTo>
                <a:lnTo>
                  <a:pt x="1235235" y="1365174"/>
                </a:lnTo>
                <a:lnTo>
                  <a:pt x="1237772" y="1338443"/>
                </a:lnTo>
                <a:lnTo>
                  <a:pt x="1192106" y="1338443"/>
                </a:lnTo>
                <a:close/>
                <a:moveTo>
                  <a:pt x="1128999" y="1338125"/>
                </a:moveTo>
                <a:lnTo>
                  <a:pt x="1125511" y="1364537"/>
                </a:lnTo>
                <a:lnTo>
                  <a:pt x="1172128" y="1364855"/>
                </a:lnTo>
                <a:lnTo>
                  <a:pt x="1174665" y="1338125"/>
                </a:lnTo>
                <a:lnTo>
                  <a:pt x="1128999" y="1338125"/>
                </a:lnTo>
                <a:close/>
                <a:moveTo>
                  <a:pt x="1066526" y="1337807"/>
                </a:moveTo>
                <a:lnTo>
                  <a:pt x="1061769" y="1364219"/>
                </a:lnTo>
                <a:lnTo>
                  <a:pt x="1108386" y="1364537"/>
                </a:lnTo>
                <a:lnTo>
                  <a:pt x="1111874" y="1338125"/>
                </a:lnTo>
                <a:lnTo>
                  <a:pt x="1066526" y="1337807"/>
                </a:lnTo>
                <a:close/>
                <a:moveTo>
                  <a:pt x="1003419" y="1337489"/>
                </a:moveTo>
                <a:lnTo>
                  <a:pt x="998345" y="1363901"/>
                </a:lnTo>
                <a:lnTo>
                  <a:pt x="1044644" y="1364219"/>
                </a:lnTo>
                <a:lnTo>
                  <a:pt x="1049401" y="1337807"/>
                </a:lnTo>
                <a:lnTo>
                  <a:pt x="1003419" y="1337489"/>
                </a:lnTo>
                <a:close/>
                <a:moveTo>
                  <a:pt x="538764" y="1314450"/>
                </a:moveTo>
                <a:lnTo>
                  <a:pt x="518458" y="1317308"/>
                </a:lnTo>
                <a:lnTo>
                  <a:pt x="498468" y="1320165"/>
                </a:lnTo>
                <a:lnTo>
                  <a:pt x="478479" y="1323340"/>
                </a:lnTo>
                <a:lnTo>
                  <a:pt x="458807" y="1326833"/>
                </a:lnTo>
                <a:lnTo>
                  <a:pt x="467691" y="1336675"/>
                </a:lnTo>
                <a:lnTo>
                  <a:pt x="476258" y="1346200"/>
                </a:lnTo>
                <a:lnTo>
                  <a:pt x="485142" y="1355408"/>
                </a:lnTo>
                <a:lnTo>
                  <a:pt x="494343" y="1364298"/>
                </a:lnTo>
                <a:lnTo>
                  <a:pt x="503228" y="1372871"/>
                </a:lnTo>
                <a:lnTo>
                  <a:pt x="512746" y="1381126"/>
                </a:lnTo>
                <a:lnTo>
                  <a:pt x="521948" y="1389381"/>
                </a:lnTo>
                <a:lnTo>
                  <a:pt x="531784" y="1397001"/>
                </a:lnTo>
                <a:lnTo>
                  <a:pt x="540986" y="1404621"/>
                </a:lnTo>
                <a:lnTo>
                  <a:pt x="551139" y="1411606"/>
                </a:lnTo>
                <a:lnTo>
                  <a:pt x="560658" y="1418273"/>
                </a:lnTo>
                <a:lnTo>
                  <a:pt x="570811" y="1424941"/>
                </a:lnTo>
                <a:lnTo>
                  <a:pt x="580965" y="1430973"/>
                </a:lnTo>
                <a:lnTo>
                  <a:pt x="591118" y="1437323"/>
                </a:lnTo>
                <a:lnTo>
                  <a:pt x="601589" y="1442721"/>
                </a:lnTo>
                <a:lnTo>
                  <a:pt x="611742" y="1447801"/>
                </a:lnTo>
                <a:lnTo>
                  <a:pt x="601589" y="1433831"/>
                </a:lnTo>
                <a:lnTo>
                  <a:pt x="591753" y="1419226"/>
                </a:lnTo>
                <a:lnTo>
                  <a:pt x="582234" y="1403351"/>
                </a:lnTo>
                <a:lnTo>
                  <a:pt x="573032" y="1387158"/>
                </a:lnTo>
                <a:lnTo>
                  <a:pt x="564148" y="1370013"/>
                </a:lnTo>
                <a:lnTo>
                  <a:pt x="555264" y="1352233"/>
                </a:lnTo>
                <a:lnTo>
                  <a:pt x="547014" y="1333500"/>
                </a:lnTo>
                <a:lnTo>
                  <a:pt x="538764" y="1314450"/>
                </a:lnTo>
                <a:close/>
                <a:moveTo>
                  <a:pt x="1688403" y="1302485"/>
                </a:moveTo>
                <a:lnTo>
                  <a:pt x="1692526" y="1329215"/>
                </a:lnTo>
                <a:lnTo>
                  <a:pt x="1737557" y="1329533"/>
                </a:lnTo>
                <a:lnTo>
                  <a:pt x="1733117" y="1302803"/>
                </a:lnTo>
                <a:lnTo>
                  <a:pt x="1688403" y="1302485"/>
                </a:lnTo>
                <a:close/>
                <a:moveTo>
                  <a:pt x="1626881" y="1302166"/>
                </a:moveTo>
                <a:lnTo>
                  <a:pt x="1630053" y="1329215"/>
                </a:lnTo>
                <a:lnTo>
                  <a:pt x="1675401" y="1329215"/>
                </a:lnTo>
                <a:lnTo>
                  <a:pt x="1671596" y="1302485"/>
                </a:lnTo>
                <a:lnTo>
                  <a:pt x="1626881" y="1302166"/>
                </a:lnTo>
                <a:close/>
                <a:moveTo>
                  <a:pt x="1565042" y="1302166"/>
                </a:moveTo>
                <a:lnTo>
                  <a:pt x="1567579" y="1328897"/>
                </a:lnTo>
                <a:lnTo>
                  <a:pt x="1612928" y="1329215"/>
                </a:lnTo>
                <a:lnTo>
                  <a:pt x="1610074" y="1302166"/>
                </a:lnTo>
                <a:lnTo>
                  <a:pt x="1565042" y="1302166"/>
                </a:lnTo>
                <a:close/>
                <a:moveTo>
                  <a:pt x="1503521" y="1301848"/>
                </a:moveTo>
                <a:lnTo>
                  <a:pt x="1505106" y="1328578"/>
                </a:lnTo>
                <a:lnTo>
                  <a:pt x="1550772" y="1328897"/>
                </a:lnTo>
                <a:lnTo>
                  <a:pt x="1548552" y="1302166"/>
                </a:lnTo>
                <a:lnTo>
                  <a:pt x="1503521" y="1301848"/>
                </a:lnTo>
                <a:close/>
                <a:moveTo>
                  <a:pt x="1441999" y="1301848"/>
                </a:moveTo>
                <a:lnTo>
                  <a:pt x="1442633" y="1328260"/>
                </a:lnTo>
                <a:lnTo>
                  <a:pt x="1487982" y="1328578"/>
                </a:lnTo>
                <a:lnTo>
                  <a:pt x="1486713" y="1301848"/>
                </a:lnTo>
                <a:lnTo>
                  <a:pt x="1441999" y="1301848"/>
                </a:lnTo>
                <a:close/>
                <a:moveTo>
                  <a:pt x="1380477" y="1301530"/>
                </a:moveTo>
                <a:lnTo>
                  <a:pt x="1380477" y="1328260"/>
                </a:lnTo>
                <a:lnTo>
                  <a:pt x="1425509" y="1328260"/>
                </a:lnTo>
                <a:lnTo>
                  <a:pt x="1425191" y="1301530"/>
                </a:lnTo>
                <a:lnTo>
                  <a:pt x="1380477" y="1301530"/>
                </a:lnTo>
                <a:close/>
                <a:moveTo>
                  <a:pt x="1318638" y="1301212"/>
                </a:moveTo>
                <a:lnTo>
                  <a:pt x="1317687" y="1327942"/>
                </a:lnTo>
                <a:lnTo>
                  <a:pt x="1363353" y="1328260"/>
                </a:lnTo>
                <a:lnTo>
                  <a:pt x="1363670" y="1301530"/>
                </a:lnTo>
                <a:lnTo>
                  <a:pt x="1318638" y="1301212"/>
                </a:lnTo>
                <a:close/>
                <a:moveTo>
                  <a:pt x="1257434" y="1301212"/>
                </a:moveTo>
                <a:lnTo>
                  <a:pt x="1255531" y="1327624"/>
                </a:lnTo>
                <a:lnTo>
                  <a:pt x="1300879" y="1327942"/>
                </a:lnTo>
                <a:lnTo>
                  <a:pt x="1301831" y="1301212"/>
                </a:lnTo>
                <a:lnTo>
                  <a:pt x="1257434" y="1301212"/>
                </a:lnTo>
                <a:close/>
                <a:moveTo>
                  <a:pt x="1195595" y="1300894"/>
                </a:moveTo>
                <a:lnTo>
                  <a:pt x="1193058" y="1327306"/>
                </a:lnTo>
                <a:lnTo>
                  <a:pt x="1238406" y="1327624"/>
                </a:lnTo>
                <a:lnTo>
                  <a:pt x="1240626" y="1300894"/>
                </a:lnTo>
                <a:lnTo>
                  <a:pt x="1195595" y="1300894"/>
                </a:lnTo>
                <a:close/>
                <a:moveTo>
                  <a:pt x="1134073" y="1300575"/>
                </a:moveTo>
                <a:lnTo>
                  <a:pt x="1130268" y="1327306"/>
                </a:lnTo>
                <a:lnTo>
                  <a:pt x="1175933" y="1327306"/>
                </a:lnTo>
                <a:lnTo>
                  <a:pt x="1178787" y="1300894"/>
                </a:lnTo>
                <a:lnTo>
                  <a:pt x="1134073" y="1300575"/>
                </a:lnTo>
                <a:close/>
                <a:moveTo>
                  <a:pt x="1072551" y="1300575"/>
                </a:moveTo>
                <a:lnTo>
                  <a:pt x="1068112" y="1326987"/>
                </a:lnTo>
                <a:lnTo>
                  <a:pt x="1113460" y="1326987"/>
                </a:lnTo>
                <a:lnTo>
                  <a:pt x="1117266" y="1300575"/>
                </a:lnTo>
                <a:lnTo>
                  <a:pt x="1072551" y="1300575"/>
                </a:lnTo>
                <a:close/>
                <a:moveTo>
                  <a:pt x="1010712" y="1300257"/>
                </a:moveTo>
                <a:lnTo>
                  <a:pt x="1005638" y="1326669"/>
                </a:lnTo>
                <a:lnTo>
                  <a:pt x="1050987" y="1326987"/>
                </a:lnTo>
                <a:lnTo>
                  <a:pt x="1055744" y="1300575"/>
                </a:lnTo>
                <a:lnTo>
                  <a:pt x="1010712" y="1300257"/>
                </a:lnTo>
                <a:close/>
                <a:moveTo>
                  <a:pt x="742467" y="1299528"/>
                </a:moveTo>
                <a:lnTo>
                  <a:pt x="705978" y="1300480"/>
                </a:lnTo>
                <a:lnTo>
                  <a:pt x="670124" y="1302068"/>
                </a:lnTo>
                <a:lnTo>
                  <a:pt x="634587" y="1304290"/>
                </a:lnTo>
                <a:lnTo>
                  <a:pt x="600002" y="1307148"/>
                </a:lnTo>
                <a:lnTo>
                  <a:pt x="608886" y="1327150"/>
                </a:lnTo>
                <a:lnTo>
                  <a:pt x="618088" y="1346518"/>
                </a:lnTo>
                <a:lnTo>
                  <a:pt x="627607" y="1364298"/>
                </a:lnTo>
                <a:lnTo>
                  <a:pt x="632683" y="1373188"/>
                </a:lnTo>
                <a:lnTo>
                  <a:pt x="637760" y="1381126"/>
                </a:lnTo>
                <a:lnTo>
                  <a:pt x="642519" y="1389381"/>
                </a:lnTo>
                <a:lnTo>
                  <a:pt x="647596" y="1397001"/>
                </a:lnTo>
                <a:lnTo>
                  <a:pt x="652673" y="1404621"/>
                </a:lnTo>
                <a:lnTo>
                  <a:pt x="657750" y="1411288"/>
                </a:lnTo>
                <a:lnTo>
                  <a:pt x="662826" y="1417956"/>
                </a:lnTo>
                <a:lnTo>
                  <a:pt x="668220" y="1424623"/>
                </a:lnTo>
                <a:lnTo>
                  <a:pt x="673614" y="1430656"/>
                </a:lnTo>
                <a:lnTo>
                  <a:pt x="678691" y="1436688"/>
                </a:lnTo>
                <a:lnTo>
                  <a:pt x="686941" y="1444626"/>
                </a:lnTo>
                <a:lnTo>
                  <a:pt x="694873" y="1451928"/>
                </a:lnTo>
                <a:lnTo>
                  <a:pt x="703123" y="1458913"/>
                </a:lnTo>
                <a:lnTo>
                  <a:pt x="711055" y="1464628"/>
                </a:lnTo>
                <a:lnTo>
                  <a:pt x="718987" y="1469708"/>
                </a:lnTo>
                <a:lnTo>
                  <a:pt x="726920" y="1474153"/>
                </a:lnTo>
                <a:lnTo>
                  <a:pt x="734535" y="1477963"/>
                </a:lnTo>
                <a:lnTo>
                  <a:pt x="742467" y="1480821"/>
                </a:lnTo>
                <a:lnTo>
                  <a:pt x="742467" y="1299528"/>
                </a:lnTo>
                <a:close/>
                <a:moveTo>
                  <a:pt x="1682695" y="1264935"/>
                </a:moveTo>
                <a:lnTo>
                  <a:pt x="1686818" y="1291665"/>
                </a:lnTo>
                <a:lnTo>
                  <a:pt x="1731215" y="1291665"/>
                </a:lnTo>
                <a:lnTo>
                  <a:pt x="1726775" y="1264935"/>
                </a:lnTo>
                <a:lnTo>
                  <a:pt x="1682695" y="1264935"/>
                </a:lnTo>
                <a:close/>
                <a:moveTo>
                  <a:pt x="1622442" y="1264617"/>
                </a:moveTo>
                <a:lnTo>
                  <a:pt x="1625613" y="1291347"/>
                </a:lnTo>
                <a:lnTo>
                  <a:pt x="1670327" y="1291665"/>
                </a:lnTo>
                <a:lnTo>
                  <a:pt x="1666205" y="1264617"/>
                </a:lnTo>
                <a:lnTo>
                  <a:pt x="1622442" y="1264617"/>
                </a:lnTo>
                <a:close/>
                <a:moveTo>
                  <a:pt x="1561871" y="1264617"/>
                </a:moveTo>
                <a:lnTo>
                  <a:pt x="1564091" y="1291347"/>
                </a:lnTo>
                <a:lnTo>
                  <a:pt x="1608805" y="1291347"/>
                </a:lnTo>
                <a:lnTo>
                  <a:pt x="1605951" y="1264617"/>
                </a:lnTo>
                <a:lnTo>
                  <a:pt x="1561871" y="1264617"/>
                </a:lnTo>
                <a:close/>
                <a:moveTo>
                  <a:pt x="1501618" y="1264298"/>
                </a:moveTo>
                <a:lnTo>
                  <a:pt x="1502886" y="1291029"/>
                </a:lnTo>
                <a:lnTo>
                  <a:pt x="1547284" y="1291029"/>
                </a:lnTo>
                <a:lnTo>
                  <a:pt x="1545381" y="1264298"/>
                </a:lnTo>
                <a:lnTo>
                  <a:pt x="1501618" y="1264298"/>
                </a:lnTo>
                <a:close/>
                <a:moveTo>
                  <a:pt x="1441048" y="1263980"/>
                </a:moveTo>
                <a:lnTo>
                  <a:pt x="1441682" y="1290711"/>
                </a:lnTo>
                <a:lnTo>
                  <a:pt x="1486396" y="1291029"/>
                </a:lnTo>
                <a:lnTo>
                  <a:pt x="1485128" y="1264298"/>
                </a:lnTo>
                <a:lnTo>
                  <a:pt x="1441048" y="1263980"/>
                </a:lnTo>
                <a:close/>
                <a:moveTo>
                  <a:pt x="1380794" y="1263980"/>
                </a:moveTo>
                <a:lnTo>
                  <a:pt x="1380477" y="1290711"/>
                </a:lnTo>
                <a:lnTo>
                  <a:pt x="1424874" y="1290711"/>
                </a:lnTo>
                <a:lnTo>
                  <a:pt x="1424557" y="1263980"/>
                </a:lnTo>
                <a:lnTo>
                  <a:pt x="1380794" y="1263980"/>
                </a:lnTo>
                <a:close/>
                <a:moveTo>
                  <a:pt x="1320224" y="1263662"/>
                </a:moveTo>
                <a:lnTo>
                  <a:pt x="1319273" y="1290392"/>
                </a:lnTo>
                <a:lnTo>
                  <a:pt x="1363670" y="1290711"/>
                </a:lnTo>
                <a:lnTo>
                  <a:pt x="1363987" y="1263980"/>
                </a:lnTo>
                <a:lnTo>
                  <a:pt x="1320224" y="1263662"/>
                </a:lnTo>
                <a:close/>
                <a:moveTo>
                  <a:pt x="1259654" y="1263662"/>
                </a:moveTo>
                <a:lnTo>
                  <a:pt x="1258068" y="1290392"/>
                </a:lnTo>
                <a:lnTo>
                  <a:pt x="1302465" y="1290392"/>
                </a:lnTo>
                <a:lnTo>
                  <a:pt x="1303416" y="1263662"/>
                </a:lnTo>
                <a:lnTo>
                  <a:pt x="1259654" y="1263662"/>
                </a:lnTo>
                <a:close/>
                <a:moveTo>
                  <a:pt x="1199083" y="1263344"/>
                </a:moveTo>
                <a:lnTo>
                  <a:pt x="1196546" y="1290074"/>
                </a:lnTo>
                <a:lnTo>
                  <a:pt x="1241260" y="1290392"/>
                </a:lnTo>
                <a:lnTo>
                  <a:pt x="1243163" y="1263662"/>
                </a:lnTo>
                <a:lnTo>
                  <a:pt x="1199083" y="1263344"/>
                </a:lnTo>
                <a:close/>
                <a:moveTo>
                  <a:pt x="1138830" y="1263344"/>
                </a:moveTo>
                <a:lnTo>
                  <a:pt x="1135659" y="1289756"/>
                </a:lnTo>
                <a:lnTo>
                  <a:pt x="1180056" y="1290074"/>
                </a:lnTo>
                <a:lnTo>
                  <a:pt x="1182593" y="1263344"/>
                </a:lnTo>
                <a:lnTo>
                  <a:pt x="1138830" y="1263344"/>
                </a:lnTo>
                <a:close/>
                <a:moveTo>
                  <a:pt x="1078259" y="1263026"/>
                </a:moveTo>
                <a:lnTo>
                  <a:pt x="1074137" y="1289756"/>
                </a:lnTo>
                <a:lnTo>
                  <a:pt x="1118851" y="1289756"/>
                </a:lnTo>
                <a:lnTo>
                  <a:pt x="1122339" y="1263344"/>
                </a:lnTo>
                <a:lnTo>
                  <a:pt x="1078259" y="1263026"/>
                </a:lnTo>
                <a:close/>
                <a:moveTo>
                  <a:pt x="1018006" y="1263026"/>
                </a:moveTo>
                <a:lnTo>
                  <a:pt x="1012615" y="1289438"/>
                </a:lnTo>
                <a:lnTo>
                  <a:pt x="1057329" y="1289756"/>
                </a:lnTo>
                <a:lnTo>
                  <a:pt x="1061769" y="1263026"/>
                </a:lnTo>
                <a:lnTo>
                  <a:pt x="1018006" y="1263026"/>
                </a:lnTo>
                <a:close/>
                <a:moveTo>
                  <a:pt x="1676987" y="1227067"/>
                </a:moveTo>
                <a:lnTo>
                  <a:pt x="1681109" y="1253797"/>
                </a:lnTo>
                <a:lnTo>
                  <a:pt x="1724872" y="1254115"/>
                </a:lnTo>
                <a:lnTo>
                  <a:pt x="1719798" y="1227067"/>
                </a:lnTo>
                <a:lnTo>
                  <a:pt x="1676987" y="1227067"/>
                </a:lnTo>
                <a:close/>
                <a:moveTo>
                  <a:pt x="1618002" y="1227067"/>
                </a:moveTo>
                <a:lnTo>
                  <a:pt x="1621173" y="1253797"/>
                </a:lnTo>
                <a:lnTo>
                  <a:pt x="1664619" y="1253797"/>
                </a:lnTo>
                <a:lnTo>
                  <a:pt x="1660813" y="1227067"/>
                </a:lnTo>
                <a:lnTo>
                  <a:pt x="1618002" y="1227067"/>
                </a:lnTo>
                <a:close/>
                <a:moveTo>
                  <a:pt x="1558383" y="1226431"/>
                </a:moveTo>
                <a:lnTo>
                  <a:pt x="1560920" y="1253479"/>
                </a:lnTo>
                <a:lnTo>
                  <a:pt x="1604683" y="1253797"/>
                </a:lnTo>
                <a:lnTo>
                  <a:pt x="1601512" y="1226431"/>
                </a:lnTo>
                <a:lnTo>
                  <a:pt x="1558383" y="1226431"/>
                </a:lnTo>
                <a:close/>
                <a:moveTo>
                  <a:pt x="1499398" y="1226431"/>
                </a:moveTo>
                <a:lnTo>
                  <a:pt x="1500984" y="1253479"/>
                </a:lnTo>
                <a:lnTo>
                  <a:pt x="1544430" y="1253479"/>
                </a:lnTo>
                <a:lnTo>
                  <a:pt x="1542210" y="1226431"/>
                </a:lnTo>
                <a:lnTo>
                  <a:pt x="1499398" y="1226431"/>
                </a:lnTo>
                <a:close/>
                <a:moveTo>
                  <a:pt x="1439779" y="1226112"/>
                </a:moveTo>
                <a:lnTo>
                  <a:pt x="1440730" y="1253161"/>
                </a:lnTo>
                <a:lnTo>
                  <a:pt x="1484493" y="1253479"/>
                </a:lnTo>
                <a:lnTo>
                  <a:pt x="1483225" y="1226431"/>
                </a:lnTo>
                <a:lnTo>
                  <a:pt x="1439779" y="1226112"/>
                </a:lnTo>
                <a:close/>
                <a:moveTo>
                  <a:pt x="1380794" y="1226112"/>
                </a:moveTo>
                <a:lnTo>
                  <a:pt x="1380794" y="1253161"/>
                </a:lnTo>
                <a:lnTo>
                  <a:pt x="1424240" y="1253161"/>
                </a:lnTo>
                <a:lnTo>
                  <a:pt x="1423606" y="1226112"/>
                </a:lnTo>
                <a:lnTo>
                  <a:pt x="1380794" y="1226112"/>
                </a:lnTo>
                <a:close/>
                <a:moveTo>
                  <a:pt x="1321492" y="1226112"/>
                </a:moveTo>
                <a:lnTo>
                  <a:pt x="1320541" y="1252843"/>
                </a:lnTo>
                <a:lnTo>
                  <a:pt x="1364304" y="1253161"/>
                </a:lnTo>
                <a:lnTo>
                  <a:pt x="1364621" y="1226112"/>
                </a:lnTo>
                <a:lnTo>
                  <a:pt x="1321492" y="1226112"/>
                </a:lnTo>
                <a:close/>
                <a:moveTo>
                  <a:pt x="1262190" y="1225794"/>
                </a:moveTo>
                <a:lnTo>
                  <a:pt x="1260605" y="1252843"/>
                </a:lnTo>
                <a:lnTo>
                  <a:pt x="1304051" y="1252843"/>
                </a:lnTo>
                <a:lnTo>
                  <a:pt x="1305319" y="1225794"/>
                </a:lnTo>
                <a:lnTo>
                  <a:pt x="1262190" y="1225794"/>
                </a:lnTo>
                <a:close/>
                <a:moveTo>
                  <a:pt x="1203206" y="1225794"/>
                </a:moveTo>
                <a:lnTo>
                  <a:pt x="1200352" y="1252524"/>
                </a:lnTo>
                <a:lnTo>
                  <a:pt x="1244115" y="1252843"/>
                </a:lnTo>
                <a:lnTo>
                  <a:pt x="1246017" y="1225794"/>
                </a:lnTo>
                <a:lnTo>
                  <a:pt x="1203206" y="1225794"/>
                </a:lnTo>
                <a:close/>
                <a:moveTo>
                  <a:pt x="1143904" y="1225476"/>
                </a:moveTo>
                <a:lnTo>
                  <a:pt x="1140415" y="1252524"/>
                </a:lnTo>
                <a:lnTo>
                  <a:pt x="1183861" y="1252524"/>
                </a:lnTo>
                <a:lnTo>
                  <a:pt x="1187032" y="1225794"/>
                </a:lnTo>
                <a:lnTo>
                  <a:pt x="1143904" y="1225476"/>
                </a:lnTo>
                <a:close/>
                <a:moveTo>
                  <a:pt x="1084602" y="1225476"/>
                </a:moveTo>
                <a:lnTo>
                  <a:pt x="1080162" y="1252206"/>
                </a:lnTo>
                <a:lnTo>
                  <a:pt x="1123925" y="1252524"/>
                </a:lnTo>
                <a:lnTo>
                  <a:pt x="1127731" y="1225476"/>
                </a:lnTo>
                <a:lnTo>
                  <a:pt x="1084602" y="1225476"/>
                </a:lnTo>
                <a:close/>
                <a:moveTo>
                  <a:pt x="1025300" y="1225476"/>
                </a:moveTo>
                <a:lnTo>
                  <a:pt x="1020226" y="1252206"/>
                </a:lnTo>
                <a:lnTo>
                  <a:pt x="1063672" y="1252206"/>
                </a:lnTo>
                <a:lnTo>
                  <a:pt x="1068429" y="1225476"/>
                </a:lnTo>
                <a:lnTo>
                  <a:pt x="1025300" y="1225476"/>
                </a:lnTo>
                <a:close/>
                <a:moveTo>
                  <a:pt x="1671279" y="1188881"/>
                </a:moveTo>
                <a:lnTo>
                  <a:pt x="1675401" y="1216248"/>
                </a:lnTo>
                <a:lnTo>
                  <a:pt x="1718213" y="1216248"/>
                </a:lnTo>
                <a:lnTo>
                  <a:pt x="1713456" y="1188881"/>
                </a:lnTo>
                <a:lnTo>
                  <a:pt x="1671279" y="1188881"/>
                </a:lnTo>
                <a:close/>
                <a:moveTo>
                  <a:pt x="1613245" y="1188881"/>
                </a:moveTo>
                <a:lnTo>
                  <a:pt x="1616416" y="1215929"/>
                </a:lnTo>
                <a:lnTo>
                  <a:pt x="1659228" y="1216248"/>
                </a:lnTo>
                <a:lnTo>
                  <a:pt x="1655422" y="1188881"/>
                </a:lnTo>
                <a:lnTo>
                  <a:pt x="1613245" y="1188881"/>
                </a:lnTo>
                <a:close/>
                <a:moveTo>
                  <a:pt x="1555212" y="1188881"/>
                </a:moveTo>
                <a:lnTo>
                  <a:pt x="1557432" y="1215929"/>
                </a:lnTo>
                <a:lnTo>
                  <a:pt x="1600560" y="1215929"/>
                </a:lnTo>
                <a:lnTo>
                  <a:pt x="1597389" y="1188881"/>
                </a:lnTo>
                <a:lnTo>
                  <a:pt x="1555212" y="1188881"/>
                </a:lnTo>
                <a:close/>
                <a:moveTo>
                  <a:pt x="1497178" y="1188881"/>
                </a:moveTo>
                <a:lnTo>
                  <a:pt x="1498764" y="1215929"/>
                </a:lnTo>
                <a:lnTo>
                  <a:pt x="1541575" y="1215929"/>
                </a:lnTo>
                <a:lnTo>
                  <a:pt x="1539356" y="1188881"/>
                </a:lnTo>
                <a:lnTo>
                  <a:pt x="1497178" y="1188881"/>
                </a:lnTo>
                <a:close/>
                <a:moveTo>
                  <a:pt x="1438828" y="1188563"/>
                </a:moveTo>
                <a:lnTo>
                  <a:pt x="1439779" y="1215611"/>
                </a:lnTo>
                <a:lnTo>
                  <a:pt x="1482591" y="1215929"/>
                </a:lnTo>
                <a:lnTo>
                  <a:pt x="1481322" y="1188563"/>
                </a:lnTo>
                <a:lnTo>
                  <a:pt x="1438828" y="1188563"/>
                </a:lnTo>
                <a:close/>
                <a:moveTo>
                  <a:pt x="1381111" y="1188563"/>
                </a:moveTo>
                <a:lnTo>
                  <a:pt x="1380794" y="1215611"/>
                </a:lnTo>
                <a:lnTo>
                  <a:pt x="1423606" y="1215611"/>
                </a:lnTo>
                <a:lnTo>
                  <a:pt x="1422972" y="1188563"/>
                </a:lnTo>
                <a:lnTo>
                  <a:pt x="1381111" y="1188563"/>
                </a:lnTo>
                <a:close/>
                <a:moveTo>
                  <a:pt x="1322761" y="1188563"/>
                </a:moveTo>
                <a:lnTo>
                  <a:pt x="1321810" y="1215611"/>
                </a:lnTo>
                <a:lnTo>
                  <a:pt x="1364621" y="1215611"/>
                </a:lnTo>
                <a:lnTo>
                  <a:pt x="1365255" y="1188563"/>
                </a:lnTo>
                <a:lnTo>
                  <a:pt x="1322761" y="1188563"/>
                </a:lnTo>
                <a:close/>
                <a:moveTo>
                  <a:pt x="1264727" y="1188563"/>
                </a:moveTo>
                <a:lnTo>
                  <a:pt x="1263142" y="1215293"/>
                </a:lnTo>
                <a:lnTo>
                  <a:pt x="1305636" y="1215293"/>
                </a:lnTo>
                <a:lnTo>
                  <a:pt x="1307222" y="1188563"/>
                </a:lnTo>
                <a:lnTo>
                  <a:pt x="1264727" y="1188563"/>
                </a:lnTo>
                <a:close/>
                <a:moveTo>
                  <a:pt x="1206694" y="1188244"/>
                </a:moveTo>
                <a:lnTo>
                  <a:pt x="1204157" y="1215293"/>
                </a:lnTo>
                <a:lnTo>
                  <a:pt x="1246969" y="1215293"/>
                </a:lnTo>
                <a:lnTo>
                  <a:pt x="1248871" y="1188563"/>
                </a:lnTo>
                <a:lnTo>
                  <a:pt x="1206694" y="1188244"/>
                </a:lnTo>
                <a:close/>
                <a:moveTo>
                  <a:pt x="1148661" y="1188244"/>
                </a:moveTo>
                <a:lnTo>
                  <a:pt x="1145172" y="1215293"/>
                </a:lnTo>
                <a:lnTo>
                  <a:pt x="1188301" y="1215293"/>
                </a:lnTo>
                <a:lnTo>
                  <a:pt x="1190838" y="1188244"/>
                </a:lnTo>
                <a:lnTo>
                  <a:pt x="1148661" y="1188244"/>
                </a:lnTo>
                <a:close/>
                <a:moveTo>
                  <a:pt x="1090627" y="1188244"/>
                </a:moveTo>
                <a:lnTo>
                  <a:pt x="1086505" y="1214975"/>
                </a:lnTo>
                <a:lnTo>
                  <a:pt x="1128999" y="1214975"/>
                </a:lnTo>
                <a:lnTo>
                  <a:pt x="1132805" y="1188244"/>
                </a:lnTo>
                <a:lnTo>
                  <a:pt x="1090627" y="1188244"/>
                </a:lnTo>
                <a:close/>
                <a:moveTo>
                  <a:pt x="1032594" y="1187926"/>
                </a:moveTo>
                <a:lnTo>
                  <a:pt x="1027203" y="1214975"/>
                </a:lnTo>
                <a:lnTo>
                  <a:pt x="1070331" y="1214975"/>
                </a:lnTo>
                <a:lnTo>
                  <a:pt x="1074771" y="1188244"/>
                </a:lnTo>
                <a:lnTo>
                  <a:pt x="1032594" y="1187926"/>
                </a:lnTo>
                <a:close/>
                <a:moveTo>
                  <a:pt x="1740728" y="1132875"/>
                </a:moveTo>
                <a:lnTo>
                  <a:pt x="1737874" y="1133193"/>
                </a:lnTo>
                <a:lnTo>
                  <a:pt x="1735337" y="1133829"/>
                </a:lnTo>
                <a:lnTo>
                  <a:pt x="1733117" y="1134784"/>
                </a:lnTo>
                <a:lnTo>
                  <a:pt x="1731532" y="1136057"/>
                </a:lnTo>
                <a:lnTo>
                  <a:pt x="1730263" y="1137648"/>
                </a:lnTo>
                <a:lnTo>
                  <a:pt x="1729312" y="1139875"/>
                </a:lnTo>
                <a:lnTo>
                  <a:pt x="1728995" y="1142103"/>
                </a:lnTo>
                <a:lnTo>
                  <a:pt x="1728995" y="1144330"/>
                </a:lnTo>
                <a:lnTo>
                  <a:pt x="1730263" y="1151649"/>
                </a:lnTo>
                <a:lnTo>
                  <a:pt x="1731215" y="1153877"/>
                </a:lnTo>
                <a:lnTo>
                  <a:pt x="1732166" y="1156104"/>
                </a:lnTo>
                <a:lnTo>
                  <a:pt x="1734069" y="1158332"/>
                </a:lnTo>
                <a:lnTo>
                  <a:pt x="1735971" y="1159923"/>
                </a:lnTo>
                <a:lnTo>
                  <a:pt x="1738508" y="1161514"/>
                </a:lnTo>
                <a:lnTo>
                  <a:pt x="1741045" y="1162469"/>
                </a:lnTo>
                <a:lnTo>
                  <a:pt x="1743582" y="1163105"/>
                </a:lnTo>
                <a:lnTo>
                  <a:pt x="1746437" y="1163423"/>
                </a:lnTo>
                <a:lnTo>
                  <a:pt x="1772123" y="1163423"/>
                </a:lnTo>
                <a:lnTo>
                  <a:pt x="1775295" y="1163105"/>
                </a:lnTo>
                <a:lnTo>
                  <a:pt x="1777832" y="1162469"/>
                </a:lnTo>
                <a:lnTo>
                  <a:pt x="1779734" y="1161514"/>
                </a:lnTo>
                <a:lnTo>
                  <a:pt x="1781637" y="1159923"/>
                </a:lnTo>
                <a:lnTo>
                  <a:pt x="1782906" y="1158332"/>
                </a:lnTo>
                <a:lnTo>
                  <a:pt x="1783857" y="1156104"/>
                </a:lnTo>
                <a:lnTo>
                  <a:pt x="1784174" y="1154195"/>
                </a:lnTo>
                <a:lnTo>
                  <a:pt x="1783857" y="1151968"/>
                </a:lnTo>
                <a:lnTo>
                  <a:pt x="1782271" y="1144330"/>
                </a:lnTo>
                <a:lnTo>
                  <a:pt x="1781637" y="1142103"/>
                </a:lnTo>
                <a:lnTo>
                  <a:pt x="1780369" y="1139875"/>
                </a:lnTo>
                <a:lnTo>
                  <a:pt x="1778783" y="1137648"/>
                </a:lnTo>
                <a:lnTo>
                  <a:pt x="1776563" y="1136057"/>
                </a:lnTo>
                <a:lnTo>
                  <a:pt x="1774343" y="1134784"/>
                </a:lnTo>
                <a:lnTo>
                  <a:pt x="1771489" y="1133829"/>
                </a:lnTo>
                <a:lnTo>
                  <a:pt x="1768635" y="1133193"/>
                </a:lnTo>
                <a:lnTo>
                  <a:pt x="1766098" y="1132875"/>
                </a:lnTo>
                <a:lnTo>
                  <a:pt x="1740728" y="1132875"/>
                </a:lnTo>
                <a:close/>
                <a:moveTo>
                  <a:pt x="1664619" y="1132875"/>
                </a:moveTo>
                <a:lnTo>
                  <a:pt x="1661765" y="1133193"/>
                </a:lnTo>
                <a:lnTo>
                  <a:pt x="1659545" y="1133829"/>
                </a:lnTo>
                <a:lnTo>
                  <a:pt x="1657325" y="1134784"/>
                </a:lnTo>
                <a:lnTo>
                  <a:pt x="1655422" y="1136057"/>
                </a:lnTo>
                <a:lnTo>
                  <a:pt x="1654154" y="1137648"/>
                </a:lnTo>
                <a:lnTo>
                  <a:pt x="1653203" y="1139875"/>
                </a:lnTo>
                <a:lnTo>
                  <a:pt x="1652568" y="1142103"/>
                </a:lnTo>
                <a:lnTo>
                  <a:pt x="1652568" y="1144330"/>
                </a:lnTo>
                <a:lnTo>
                  <a:pt x="1653837" y="1151649"/>
                </a:lnTo>
                <a:lnTo>
                  <a:pt x="1654471" y="1153877"/>
                </a:lnTo>
                <a:lnTo>
                  <a:pt x="1655422" y="1156104"/>
                </a:lnTo>
                <a:lnTo>
                  <a:pt x="1657008" y="1158332"/>
                </a:lnTo>
                <a:lnTo>
                  <a:pt x="1658911" y="1159923"/>
                </a:lnTo>
                <a:lnTo>
                  <a:pt x="1661131" y="1161196"/>
                </a:lnTo>
                <a:lnTo>
                  <a:pt x="1663668" y="1162469"/>
                </a:lnTo>
                <a:lnTo>
                  <a:pt x="1666205" y="1163105"/>
                </a:lnTo>
                <a:lnTo>
                  <a:pt x="1669376" y="1163105"/>
                </a:lnTo>
                <a:lnTo>
                  <a:pt x="1695063" y="1163423"/>
                </a:lnTo>
                <a:lnTo>
                  <a:pt x="1697917" y="1163105"/>
                </a:lnTo>
                <a:lnTo>
                  <a:pt x="1700137" y="1162469"/>
                </a:lnTo>
                <a:lnTo>
                  <a:pt x="1702357" y="1161514"/>
                </a:lnTo>
                <a:lnTo>
                  <a:pt x="1704576" y="1159923"/>
                </a:lnTo>
                <a:lnTo>
                  <a:pt x="1705845" y="1158332"/>
                </a:lnTo>
                <a:lnTo>
                  <a:pt x="1706796" y="1156104"/>
                </a:lnTo>
                <a:lnTo>
                  <a:pt x="1707430" y="1153877"/>
                </a:lnTo>
                <a:lnTo>
                  <a:pt x="1707113" y="1151649"/>
                </a:lnTo>
                <a:lnTo>
                  <a:pt x="1705845" y="1144330"/>
                </a:lnTo>
                <a:lnTo>
                  <a:pt x="1705211" y="1142103"/>
                </a:lnTo>
                <a:lnTo>
                  <a:pt x="1704259" y="1139875"/>
                </a:lnTo>
                <a:lnTo>
                  <a:pt x="1702357" y="1137648"/>
                </a:lnTo>
                <a:lnTo>
                  <a:pt x="1700137" y="1136057"/>
                </a:lnTo>
                <a:lnTo>
                  <a:pt x="1697917" y="1134784"/>
                </a:lnTo>
                <a:lnTo>
                  <a:pt x="1695697" y="1133829"/>
                </a:lnTo>
                <a:lnTo>
                  <a:pt x="1692843" y="1133193"/>
                </a:lnTo>
                <a:lnTo>
                  <a:pt x="1689989" y="1132875"/>
                </a:lnTo>
                <a:lnTo>
                  <a:pt x="1664619" y="1132875"/>
                </a:lnTo>
                <a:close/>
                <a:moveTo>
                  <a:pt x="1586924" y="1132875"/>
                </a:moveTo>
                <a:lnTo>
                  <a:pt x="1584704" y="1133511"/>
                </a:lnTo>
                <a:lnTo>
                  <a:pt x="1582167" y="1134784"/>
                </a:lnTo>
                <a:lnTo>
                  <a:pt x="1580264" y="1136057"/>
                </a:lnTo>
                <a:lnTo>
                  <a:pt x="1578679" y="1137648"/>
                </a:lnTo>
                <a:lnTo>
                  <a:pt x="1577727" y="1139875"/>
                </a:lnTo>
                <a:lnTo>
                  <a:pt x="1577093" y="1142103"/>
                </a:lnTo>
                <a:lnTo>
                  <a:pt x="1577093" y="1144330"/>
                </a:lnTo>
                <a:lnTo>
                  <a:pt x="1578044" y="1151649"/>
                </a:lnTo>
                <a:lnTo>
                  <a:pt x="1578362" y="1153877"/>
                </a:lnTo>
                <a:lnTo>
                  <a:pt x="1579313" y="1156104"/>
                </a:lnTo>
                <a:lnTo>
                  <a:pt x="1580899" y="1158332"/>
                </a:lnTo>
                <a:lnTo>
                  <a:pt x="1583118" y="1159923"/>
                </a:lnTo>
                <a:lnTo>
                  <a:pt x="1585338" y="1161196"/>
                </a:lnTo>
                <a:lnTo>
                  <a:pt x="1587558" y="1162151"/>
                </a:lnTo>
                <a:lnTo>
                  <a:pt x="1590412" y="1162787"/>
                </a:lnTo>
                <a:lnTo>
                  <a:pt x="1593266" y="1163105"/>
                </a:lnTo>
                <a:lnTo>
                  <a:pt x="1618953" y="1163105"/>
                </a:lnTo>
                <a:lnTo>
                  <a:pt x="1621807" y="1163105"/>
                </a:lnTo>
                <a:lnTo>
                  <a:pt x="1624344" y="1162469"/>
                </a:lnTo>
                <a:lnTo>
                  <a:pt x="1626564" y="1161196"/>
                </a:lnTo>
                <a:lnTo>
                  <a:pt x="1628467" y="1159923"/>
                </a:lnTo>
                <a:lnTo>
                  <a:pt x="1629735" y="1158332"/>
                </a:lnTo>
                <a:lnTo>
                  <a:pt x="1631004" y="1156104"/>
                </a:lnTo>
                <a:lnTo>
                  <a:pt x="1631321" y="1153877"/>
                </a:lnTo>
                <a:lnTo>
                  <a:pt x="1631321" y="1151649"/>
                </a:lnTo>
                <a:lnTo>
                  <a:pt x="1630370" y="1144330"/>
                </a:lnTo>
                <a:lnTo>
                  <a:pt x="1629735" y="1142103"/>
                </a:lnTo>
                <a:lnTo>
                  <a:pt x="1628784" y="1139875"/>
                </a:lnTo>
                <a:lnTo>
                  <a:pt x="1627198" y="1137648"/>
                </a:lnTo>
                <a:lnTo>
                  <a:pt x="1625296" y="1136057"/>
                </a:lnTo>
                <a:lnTo>
                  <a:pt x="1623076" y="1134784"/>
                </a:lnTo>
                <a:lnTo>
                  <a:pt x="1620856" y="1133829"/>
                </a:lnTo>
                <a:lnTo>
                  <a:pt x="1618002" y="1132875"/>
                </a:lnTo>
                <a:lnTo>
                  <a:pt x="1615148" y="1132875"/>
                </a:lnTo>
                <a:lnTo>
                  <a:pt x="1589778" y="1132875"/>
                </a:lnTo>
                <a:lnTo>
                  <a:pt x="1586924" y="1132875"/>
                </a:lnTo>
                <a:close/>
                <a:moveTo>
                  <a:pt x="1510815" y="1132875"/>
                </a:moveTo>
                <a:lnTo>
                  <a:pt x="1508278" y="1133511"/>
                </a:lnTo>
                <a:lnTo>
                  <a:pt x="1506058" y="1134784"/>
                </a:lnTo>
                <a:lnTo>
                  <a:pt x="1504155" y="1136057"/>
                </a:lnTo>
                <a:lnTo>
                  <a:pt x="1502569" y="1137648"/>
                </a:lnTo>
                <a:lnTo>
                  <a:pt x="1501618" y="1139875"/>
                </a:lnTo>
                <a:lnTo>
                  <a:pt x="1500984" y="1142103"/>
                </a:lnTo>
                <a:lnTo>
                  <a:pt x="1500667" y="1144330"/>
                </a:lnTo>
                <a:lnTo>
                  <a:pt x="1501301" y="1151649"/>
                </a:lnTo>
                <a:lnTo>
                  <a:pt x="1501618" y="1153877"/>
                </a:lnTo>
                <a:lnTo>
                  <a:pt x="1502569" y="1156104"/>
                </a:lnTo>
                <a:lnTo>
                  <a:pt x="1503838" y="1158332"/>
                </a:lnTo>
                <a:lnTo>
                  <a:pt x="1505741" y="1159923"/>
                </a:lnTo>
                <a:lnTo>
                  <a:pt x="1507960" y="1161196"/>
                </a:lnTo>
                <a:lnTo>
                  <a:pt x="1510180" y="1162151"/>
                </a:lnTo>
                <a:lnTo>
                  <a:pt x="1512717" y="1162787"/>
                </a:lnTo>
                <a:lnTo>
                  <a:pt x="1515888" y="1163105"/>
                </a:lnTo>
                <a:lnTo>
                  <a:pt x="1541575" y="1163105"/>
                </a:lnTo>
                <a:lnTo>
                  <a:pt x="1544430" y="1162787"/>
                </a:lnTo>
                <a:lnTo>
                  <a:pt x="1546966" y="1162151"/>
                </a:lnTo>
                <a:lnTo>
                  <a:pt x="1549503" y="1161196"/>
                </a:lnTo>
                <a:lnTo>
                  <a:pt x="1551406" y="1159923"/>
                </a:lnTo>
                <a:lnTo>
                  <a:pt x="1552992" y="1158332"/>
                </a:lnTo>
                <a:lnTo>
                  <a:pt x="1553943" y="1156104"/>
                </a:lnTo>
                <a:lnTo>
                  <a:pt x="1554577" y="1153877"/>
                </a:lnTo>
                <a:lnTo>
                  <a:pt x="1554577" y="1151649"/>
                </a:lnTo>
                <a:lnTo>
                  <a:pt x="1553943" y="1144330"/>
                </a:lnTo>
                <a:lnTo>
                  <a:pt x="1553626" y="1142103"/>
                </a:lnTo>
                <a:lnTo>
                  <a:pt x="1552675" y="1139875"/>
                </a:lnTo>
                <a:lnTo>
                  <a:pt x="1551089" y="1137648"/>
                </a:lnTo>
                <a:lnTo>
                  <a:pt x="1549186" y="1136057"/>
                </a:lnTo>
                <a:lnTo>
                  <a:pt x="1546966" y="1134784"/>
                </a:lnTo>
                <a:lnTo>
                  <a:pt x="1544430" y="1133511"/>
                </a:lnTo>
                <a:lnTo>
                  <a:pt x="1541893" y="1132875"/>
                </a:lnTo>
                <a:lnTo>
                  <a:pt x="1539038" y="1132875"/>
                </a:lnTo>
                <a:lnTo>
                  <a:pt x="1513986" y="1132875"/>
                </a:lnTo>
                <a:lnTo>
                  <a:pt x="1510815" y="1132875"/>
                </a:lnTo>
                <a:close/>
                <a:moveTo>
                  <a:pt x="981854" y="1117600"/>
                </a:moveTo>
                <a:lnTo>
                  <a:pt x="1765464" y="1117600"/>
                </a:lnTo>
                <a:lnTo>
                  <a:pt x="1769904" y="1117918"/>
                </a:lnTo>
                <a:lnTo>
                  <a:pt x="1774978" y="1118236"/>
                </a:lnTo>
                <a:lnTo>
                  <a:pt x="1779417" y="1119191"/>
                </a:lnTo>
                <a:lnTo>
                  <a:pt x="1783857" y="1120464"/>
                </a:lnTo>
                <a:lnTo>
                  <a:pt x="1787980" y="1122373"/>
                </a:lnTo>
                <a:lnTo>
                  <a:pt x="1792736" y="1124283"/>
                </a:lnTo>
                <a:lnTo>
                  <a:pt x="1796542" y="1126510"/>
                </a:lnTo>
                <a:lnTo>
                  <a:pt x="1800347" y="1129056"/>
                </a:lnTo>
                <a:lnTo>
                  <a:pt x="1803836" y="1131602"/>
                </a:lnTo>
                <a:lnTo>
                  <a:pt x="1807007" y="1134466"/>
                </a:lnTo>
                <a:lnTo>
                  <a:pt x="1810495" y="1137648"/>
                </a:lnTo>
                <a:lnTo>
                  <a:pt x="1813032" y="1141148"/>
                </a:lnTo>
                <a:lnTo>
                  <a:pt x="1815252" y="1144649"/>
                </a:lnTo>
                <a:lnTo>
                  <a:pt x="1817155" y="1148149"/>
                </a:lnTo>
                <a:lnTo>
                  <a:pt x="1818740" y="1151649"/>
                </a:lnTo>
                <a:lnTo>
                  <a:pt x="1820009" y="1155468"/>
                </a:lnTo>
                <a:lnTo>
                  <a:pt x="1903095" y="1502007"/>
                </a:lnTo>
                <a:lnTo>
                  <a:pt x="1903412" y="1506144"/>
                </a:lnTo>
                <a:lnTo>
                  <a:pt x="1903412" y="1509963"/>
                </a:lnTo>
                <a:lnTo>
                  <a:pt x="1903095" y="1513463"/>
                </a:lnTo>
                <a:lnTo>
                  <a:pt x="1901827" y="1516963"/>
                </a:lnTo>
                <a:lnTo>
                  <a:pt x="1900241" y="1520146"/>
                </a:lnTo>
                <a:lnTo>
                  <a:pt x="1898338" y="1523646"/>
                </a:lnTo>
                <a:lnTo>
                  <a:pt x="1895801" y="1526510"/>
                </a:lnTo>
                <a:lnTo>
                  <a:pt x="1892313" y="1529056"/>
                </a:lnTo>
                <a:lnTo>
                  <a:pt x="1889142" y="1531283"/>
                </a:lnTo>
                <a:lnTo>
                  <a:pt x="1885336" y="1533511"/>
                </a:lnTo>
                <a:lnTo>
                  <a:pt x="1881214" y="1535420"/>
                </a:lnTo>
                <a:lnTo>
                  <a:pt x="1876774" y="1537011"/>
                </a:lnTo>
                <a:lnTo>
                  <a:pt x="1871700" y="1538284"/>
                </a:lnTo>
                <a:lnTo>
                  <a:pt x="1866626" y="1538920"/>
                </a:lnTo>
                <a:lnTo>
                  <a:pt x="1861235" y="1539557"/>
                </a:lnTo>
                <a:lnTo>
                  <a:pt x="1855210" y="1539875"/>
                </a:lnTo>
                <a:lnTo>
                  <a:pt x="884498" y="1539875"/>
                </a:lnTo>
                <a:lnTo>
                  <a:pt x="878789" y="1539557"/>
                </a:lnTo>
                <a:lnTo>
                  <a:pt x="873081" y="1538920"/>
                </a:lnTo>
                <a:lnTo>
                  <a:pt x="868007" y="1537966"/>
                </a:lnTo>
                <a:lnTo>
                  <a:pt x="863250" y="1536693"/>
                </a:lnTo>
                <a:lnTo>
                  <a:pt x="858811" y="1535102"/>
                </a:lnTo>
                <a:lnTo>
                  <a:pt x="854371" y="1533193"/>
                </a:lnTo>
                <a:lnTo>
                  <a:pt x="850566" y="1531283"/>
                </a:lnTo>
                <a:lnTo>
                  <a:pt x="847394" y="1528737"/>
                </a:lnTo>
                <a:lnTo>
                  <a:pt x="844223" y="1526192"/>
                </a:lnTo>
                <a:lnTo>
                  <a:pt x="842003" y="1523010"/>
                </a:lnTo>
                <a:lnTo>
                  <a:pt x="839466" y="1519827"/>
                </a:lnTo>
                <a:lnTo>
                  <a:pt x="837881" y="1516645"/>
                </a:lnTo>
                <a:lnTo>
                  <a:pt x="836929" y="1513463"/>
                </a:lnTo>
                <a:lnTo>
                  <a:pt x="836612" y="1509963"/>
                </a:lnTo>
                <a:lnTo>
                  <a:pt x="836612" y="1506144"/>
                </a:lnTo>
                <a:lnTo>
                  <a:pt x="837246" y="1502007"/>
                </a:lnTo>
                <a:lnTo>
                  <a:pt x="926675" y="1154832"/>
                </a:lnTo>
                <a:lnTo>
                  <a:pt x="927943" y="1151331"/>
                </a:lnTo>
                <a:lnTo>
                  <a:pt x="929529" y="1147513"/>
                </a:lnTo>
                <a:lnTo>
                  <a:pt x="931432" y="1144012"/>
                </a:lnTo>
                <a:lnTo>
                  <a:pt x="933969" y="1140830"/>
                </a:lnTo>
                <a:lnTo>
                  <a:pt x="936823" y="1137011"/>
                </a:lnTo>
                <a:lnTo>
                  <a:pt x="939677" y="1134147"/>
                </a:lnTo>
                <a:lnTo>
                  <a:pt x="943165" y="1131283"/>
                </a:lnTo>
                <a:lnTo>
                  <a:pt x="946971" y="1128738"/>
                </a:lnTo>
                <a:lnTo>
                  <a:pt x="950776" y="1126192"/>
                </a:lnTo>
                <a:lnTo>
                  <a:pt x="954582" y="1124283"/>
                </a:lnTo>
                <a:lnTo>
                  <a:pt x="959021" y="1122373"/>
                </a:lnTo>
                <a:lnTo>
                  <a:pt x="963461" y="1120464"/>
                </a:lnTo>
                <a:lnTo>
                  <a:pt x="967901" y="1119191"/>
                </a:lnTo>
                <a:lnTo>
                  <a:pt x="972341" y="1118236"/>
                </a:lnTo>
                <a:lnTo>
                  <a:pt x="977097" y="1117918"/>
                </a:lnTo>
                <a:lnTo>
                  <a:pt x="981854" y="1117600"/>
                </a:lnTo>
                <a:close/>
                <a:moveTo>
                  <a:pt x="268430" y="1104583"/>
                </a:moveTo>
                <a:lnTo>
                  <a:pt x="254469" y="1109980"/>
                </a:lnTo>
                <a:lnTo>
                  <a:pt x="240826" y="1115695"/>
                </a:lnTo>
                <a:lnTo>
                  <a:pt x="227500" y="1121410"/>
                </a:lnTo>
                <a:lnTo>
                  <a:pt x="214808" y="1127443"/>
                </a:lnTo>
                <a:lnTo>
                  <a:pt x="202433" y="1133158"/>
                </a:lnTo>
                <a:lnTo>
                  <a:pt x="190693" y="1139190"/>
                </a:lnTo>
                <a:lnTo>
                  <a:pt x="178954" y="1145858"/>
                </a:lnTo>
                <a:lnTo>
                  <a:pt x="168483" y="1151890"/>
                </a:lnTo>
                <a:lnTo>
                  <a:pt x="178954" y="1168718"/>
                </a:lnTo>
                <a:lnTo>
                  <a:pt x="190376" y="1185228"/>
                </a:lnTo>
                <a:lnTo>
                  <a:pt x="202433" y="1201420"/>
                </a:lnTo>
                <a:lnTo>
                  <a:pt x="214490" y="1217295"/>
                </a:lnTo>
                <a:lnTo>
                  <a:pt x="227182" y="1232535"/>
                </a:lnTo>
                <a:lnTo>
                  <a:pt x="240191" y="1247775"/>
                </a:lnTo>
                <a:lnTo>
                  <a:pt x="253835" y="1262380"/>
                </a:lnTo>
                <a:lnTo>
                  <a:pt x="267479" y="1276668"/>
                </a:lnTo>
                <a:lnTo>
                  <a:pt x="283026" y="1291590"/>
                </a:lnTo>
                <a:lnTo>
                  <a:pt x="299208" y="1306195"/>
                </a:lnTo>
                <a:lnTo>
                  <a:pt x="313486" y="1301750"/>
                </a:lnTo>
                <a:lnTo>
                  <a:pt x="327764" y="1297623"/>
                </a:lnTo>
                <a:lnTo>
                  <a:pt x="357590" y="1289368"/>
                </a:lnTo>
                <a:lnTo>
                  <a:pt x="350609" y="1278890"/>
                </a:lnTo>
                <a:lnTo>
                  <a:pt x="344264" y="1268413"/>
                </a:lnTo>
                <a:lnTo>
                  <a:pt x="337600" y="1257618"/>
                </a:lnTo>
                <a:lnTo>
                  <a:pt x="331572" y="1246823"/>
                </a:lnTo>
                <a:lnTo>
                  <a:pt x="325543" y="1235710"/>
                </a:lnTo>
                <a:lnTo>
                  <a:pt x="319515" y="1224280"/>
                </a:lnTo>
                <a:lnTo>
                  <a:pt x="313803" y="1213168"/>
                </a:lnTo>
                <a:lnTo>
                  <a:pt x="308409" y="1201738"/>
                </a:lnTo>
                <a:lnTo>
                  <a:pt x="302381" y="1189990"/>
                </a:lnTo>
                <a:lnTo>
                  <a:pt x="297304" y="1178243"/>
                </a:lnTo>
                <a:lnTo>
                  <a:pt x="287151" y="1154113"/>
                </a:lnTo>
                <a:lnTo>
                  <a:pt x="277315" y="1129665"/>
                </a:lnTo>
                <a:lnTo>
                  <a:pt x="268430" y="1104583"/>
                </a:lnTo>
                <a:close/>
                <a:moveTo>
                  <a:pt x="469277" y="1050290"/>
                </a:moveTo>
                <a:lnTo>
                  <a:pt x="441990" y="1055688"/>
                </a:lnTo>
                <a:lnTo>
                  <a:pt x="415337" y="1061403"/>
                </a:lnTo>
                <a:lnTo>
                  <a:pt x="389319" y="1067118"/>
                </a:lnTo>
                <a:lnTo>
                  <a:pt x="364253" y="1073785"/>
                </a:lnTo>
                <a:lnTo>
                  <a:pt x="343946" y="1079500"/>
                </a:lnTo>
                <a:lnTo>
                  <a:pt x="324274" y="1085215"/>
                </a:lnTo>
                <a:lnTo>
                  <a:pt x="328716" y="1098550"/>
                </a:lnTo>
                <a:lnTo>
                  <a:pt x="333476" y="1111568"/>
                </a:lnTo>
                <a:lnTo>
                  <a:pt x="338235" y="1124585"/>
                </a:lnTo>
                <a:lnTo>
                  <a:pt x="343629" y="1136968"/>
                </a:lnTo>
                <a:lnTo>
                  <a:pt x="349023" y="1149668"/>
                </a:lnTo>
                <a:lnTo>
                  <a:pt x="354417" y="1162050"/>
                </a:lnTo>
                <a:lnTo>
                  <a:pt x="360446" y="1174115"/>
                </a:lnTo>
                <a:lnTo>
                  <a:pt x="366157" y="1186180"/>
                </a:lnTo>
                <a:lnTo>
                  <a:pt x="371868" y="1197928"/>
                </a:lnTo>
                <a:lnTo>
                  <a:pt x="378531" y="1209358"/>
                </a:lnTo>
                <a:lnTo>
                  <a:pt x="384560" y="1220788"/>
                </a:lnTo>
                <a:lnTo>
                  <a:pt x="391223" y="1232218"/>
                </a:lnTo>
                <a:lnTo>
                  <a:pt x="397886" y="1243013"/>
                </a:lnTo>
                <a:lnTo>
                  <a:pt x="404549" y="1254125"/>
                </a:lnTo>
                <a:lnTo>
                  <a:pt x="411530" y="1264603"/>
                </a:lnTo>
                <a:lnTo>
                  <a:pt x="418510" y="1275080"/>
                </a:lnTo>
                <a:lnTo>
                  <a:pt x="442942" y="1270318"/>
                </a:lnTo>
                <a:lnTo>
                  <a:pt x="467373" y="1265873"/>
                </a:lnTo>
                <a:lnTo>
                  <a:pt x="492440" y="1261428"/>
                </a:lnTo>
                <a:lnTo>
                  <a:pt x="518140" y="1257618"/>
                </a:lnTo>
                <a:lnTo>
                  <a:pt x="510525" y="1234123"/>
                </a:lnTo>
                <a:lnTo>
                  <a:pt x="503545" y="1209993"/>
                </a:lnTo>
                <a:lnTo>
                  <a:pt x="496882" y="1184910"/>
                </a:lnTo>
                <a:lnTo>
                  <a:pt x="490219" y="1159193"/>
                </a:lnTo>
                <a:lnTo>
                  <a:pt x="484507" y="1132840"/>
                </a:lnTo>
                <a:lnTo>
                  <a:pt x="479113" y="1106170"/>
                </a:lnTo>
                <a:lnTo>
                  <a:pt x="473719" y="1078548"/>
                </a:lnTo>
                <a:lnTo>
                  <a:pt x="469277" y="1050290"/>
                </a:lnTo>
                <a:close/>
                <a:moveTo>
                  <a:pt x="742467" y="1024890"/>
                </a:moveTo>
                <a:lnTo>
                  <a:pt x="714228" y="1025525"/>
                </a:lnTo>
                <a:lnTo>
                  <a:pt x="686623" y="1026478"/>
                </a:lnTo>
                <a:lnTo>
                  <a:pt x="659019" y="1028065"/>
                </a:lnTo>
                <a:lnTo>
                  <a:pt x="631731" y="1029653"/>
                </a:lnTo>
                <a:lnTo>
                  <a:pt x="605396" y="1031875"/>
                </a:lnTo>
                <a:lnTo>
                  <a:pt x="578743" y="1034733"/>
                </a:lnTo>
                <a:lnTo>
                  <a:pt x="553043" y="1037908"/>
                </a:lnTo>
                <a:lnTo>
                  <a:pt x="527025" y="1041083"/>
                </a:lnTo>
                <a:lnTo>
                  <a:pt x="530515" y="1059498"/>
                </a:lnTo>
                <a:lnTo>
                  <a:pt x="533688" y="1077595"/>
                </a:lnTo>
                <a:lnTo>
                  <a:pt x="536861" y="1095375"/>
                </a:lnTo>
                <a:lnTo>
                  <a:pt x="540351" y="1112838"/>
                </a:lnTo>
                <a:lnTo>
                  <a:pt x="543841" y="1130300"/>
                </a:lnTo>
                <a:lnTo>
                  <a:pt x="547966" y="1147128"/>
                </a:lnTo>
                <a:lnTo>
                  <a:pt x="552091" y="1163638"/>
                </a:lnTo>
                <a:lnTo>
                  <a:pt x="556216" y="1180148"/>
                </a:lnTo>
                <a:lnTo>
                  <a:pt x="561292" y="1198245"/>
                </a:lnTo>
                <a:lnTo>
                  <a:pt x="566686" y="1216025"/>
                </a:lnTo>
                <a:lnTo>
                  <a:pt x="572080" y="1233488"/>
                </a:lnTo>
                <a:lnTo>
                  <a:pt x="577792" y="1250315"/>
                </a:lnTo>
                <a:lnTo>
                  <a:pt x="597464" y="1248410"/>
                </a:lnTo>
                <a:lnTo>
                  <a:pt x="617771" y="1246823"/>
                </a:lnTo>
                <a:lnTo>
                  <a:pt x="638077" y="1245235"/>
                </a:lnTo>
                <a:lnTo>
                  <a:pt x="658701" y="1243648"/>
                </a:lnTo>
                <a:lnTo>
                  <a:pt x="679326" y="1242378"/>
                </a:lnTo>
                <a:lnTo>
                  <a:pt x="699950" y="1241425"/>
                </a:lnTo>
                <a:lnTo>
                  <a:pt x="721208" y="1240790"/>
                </a:lnTo>
                <a:lnTo>
                  <a:pt x="742467" y="1240473"/>
                </a:lnTo>
                <a:lnTo>
                  <a:pt x="742467" y="1024890"/>
                </a:lnTo>
                <a:close/>
                <a:moveTo>
                  <a:pt x="507035" y="801688"/>
                </a:moveTo>
                <a:lnTo>
                  <a:pt x="507670" y="824865"/>
                </a:lnTo>
                <a:lnTo>
                  <a:pt x="508622" y="848360"/>
                </a:lnTo>
                <a:lnTo>
                  <a:pt x="509573" y="871538"/>
                </a:lnTo>
                <a:lnTo>
                  <a:pt x="510843" y="894080"/>
                </a:lnTo>
                <a:lnTo>
                  <a:pt x="512746" y="916940"/>
                </a:lnTo>
                <a:lnTo>
                  <a:pt x="514650" y="939165"/>
                </a:lnTo>
                <a:lnTo>
                  <a:pt x="516871" y="961073"/>
                </a:lnTo>
                <a:lnTo>
                  <a:pt x="519410" y="982663"/>
                </a:lnTo>
                <a:lnTo>
                  <a:pt x="546062" y="979170"/>
                </a:lnTo>
                <a:lnTo>
                  <a:pt x="572715" y="976313"/>
                </a:lnTo>
                <a:lnTo>
                  <a:pt x="600319" y="973455"/>
                </a:lnTo>
                <a:lnTo>
                  <a:pt x="627924" y="971233"/>
                </a:lnTo>
                <a:lnTo>
                  <a:pt x="656163" y="969328"/>
                </a:lnTo>
                <a:lnTo>
                  <a:pt x="684720" y="967740"/>
                </a:lnTo>
                <a:lnTo>
                  <a:pt x="713276" y="966788"/>
                </a:lnTo>
                <a:lnTo>
                  <a:pt x="742467" y="965835"/>
                </a:lnTo>
                <a:lnTo>
                  <a:pt x="742467" y="801688"/>
                </a:lnTo>
                <a:lnTo>
                  <a:pt x="507035" y="801688"/>
                </a:lnTo>
                <a:close/>
                <a:moveTo>
                  <a:pt x="273824" y="801688"/>
                </a:moveTo>
                <a:lnTo>
                  <a:pt x="274142" y="816610"/>
                </a:lnTo>
                <a:lnTo>
                  <a:pt x="275094" y="831533"/>
                </a:lnTo>
                <a:lnTo>
                  <a:pt x="276045" y="846455"/>
                </a:lnTo>
                <a:lnTo>
                  <a:pt x="276997" y="860743"/>
                </a:lnTo>
                <a:lnTo>
                  <a:pt x="278584" y="875665"/>
                </a:lnTo>
                <a:lnTo>
                  <a:pt x="280170" y="889953"/>
                </a:lnTo>
                <a:lnTo>
                  <a:pt x="281757" y="904558"/>
                </a:lnTo>
                <a:lnTo>
                  <a:pt x="283660" y="918845"/>
                </a:lnTo>
                <a:lnTo>
                  <a:pt x="285882" y="933133"/>
                </a:lnTo>
                <a:lnTo>
                  <a:pt x="288737" y="947103"/>
                </a:lnTo>
                <a:lnTo>
                  <a:pt x="291276" y="961073"/>
                </a:lnTo>
                <a:lnTo>
                  <a:pt x="293814" y="975043"/>
                </a:lnTo>
                <a:lnTo>
                  <a:pt x="296670" y="988695"/>
                </a:lnTo>
                <a:lnTo>
                  <a:pt x="299842" y="1002665"/>
                </a:lnTo>
                <a:lnTo>
                  <a:pt x="303015" y="1015683"/>
                </a:lnTo>
                <a:lnTo>
                  <a:pt x="306823" y="1029335"/>
                </a:lnTo>
                <a:lnTo>
                  <a:pt x="324909" y="1023938"/>
                </a:lnTo>
                <a:lnTo>
                  <a:pt x="343312" y="1018858"/>
                </a:lnTo>
                <a:lnTo>
                  <a:pt x="362032" y="1013778"/>
                </a:lnTo>
                <a:lnTo>
                  <a:pt x="381070" y="1009015"/>
                </a:lnTo>
                <a:lnTo>
                  <a:pt x="400742" y="1004570"/>
                </a:lnTo>
                <a:lnTo>
                  <a:pt x="420414" y="1000125"/>
                </a:lnTo>
                <a:lnTo>
                  <a:pt x="440721" y="995998"/>
                </a:lnTo>
                <a:lnTo>
                  <a:pt x="461345" y="992188"/>
                </a:lnTo>
                <a:lnTo>
                  <a:pt x="458489" y="969328"/>
                </a:lnTo>
                <a:lnTo>
                  <a:pt x="456268" y="945833"/>
                </a:lnTo>
                <a:lnTo>
                  <a:pt x="454047" y="922655"/>
                </a:lnTo>
                <a:lnTo>
                  <a:pt x="452461" y="899160"/>
                </a:lnTo>
                <a:lnTo>
                  <a:pt x="451191" y="874713"/>
                </a:lnTo>
                <a:lnTo>
                  <a:pt x="449922" y="850900"/>
                </a:lnTo>
                <a:lnTo>
                  <a:pt x="448970" y="826135"/>
                </a:lnTo>
                <a:lnTo>
                  <a:pt x="448653" y="801688"/>
                </a:lnTo>
                <a:lnTo>
                  <a:pt x="273824" y="801688"/>
                </a:lnTo>
                <a:close/>
                <a:moveTo>
                  <a:pt x="59334" y="801688"/>
                </a:moveTo>
                <a:lnTo>
                  <a:pt x="60286" y="821690"/>
                </a:lnTo>
                <a:lnTo>
                  <a:pt x="62507" y="841693"/>
                </a:lnTo>
                <a:lnTo>
                  <a:pt x="64411" y="861378"/>
                </a:lnTo>
                <a:lnTo>
                  <a:pt x="67266" y="881380"/>
                </a:lnTo>
                <a:lnTo>
                  <a:pt x="70439" y="900748"/>
                </a:lnTo>
                <a:lnTo>
                  <a:pt x="74247" y="919798"/>
                </a:lnTo>
                <a:lnTo>
                  <a:pt x="78372" y="938848"/>
                </a:lnTo>
                <a:lnTo>
                  <a:pt x="83448" y="957898"/>
                </a:lnTo>
                <a:lnTo>
                  <a:pt x="88525" y="976630"/>
                </a:lnTo>
                <a:lnTo>
                  <a:pt x="94236" y="995045"/>
                </a:lnTo>
                <a:lnTo>
                  <a:pt x="100899" y="1013143"/>
                </a:lnTo>
                <a:lnTo>
                  <a:pt x="107245" y="1031240"/>
                </a:lnTo>
                <a:lnTo>
                  <a:pt x="114860" y="1049020"/>
                </a:lnTo>
                <a:lnTo>
                  <a:pt x="122475" y="1066483"/>
                </a:lnTo>
                <a:lnTo>
                  <a:pt x="130408" y="1083628"/>
                </a:lnTo>
                <a:lnTo>
                  <a:pt x="138975" y="1100773"/>
                </a:lnTo>
                <a:lnTo>
                  <a:pt x="150080" y="1094740"/>
                </a:lnTo>
                <a:lnTo>
                  <a:pt x="161185" y="1088390"/>
                </a:lnTo>
                <a:lnTo>
                  <a:pt x="172925" y="1082358"/>
                </a:lnTo>
                <a:lnTo>
                  <a:pt x="184982" y="1076325"/>
                </a:lnTo>
                <a:lnTo>
                  <a:pt x="197039" y="1070293"/>
                </a:lnTo>
                <a:lnTo>
                  <a:pt x="209731" y="1064895"/>
                </a:lnTo>
                <a:lnTo>
                  <a:pt x="222740" y="1059498"/>
                </a:lnTo>
                <a:lnTo>
                  <a:pt x="236066" y="1054100"/>
                </a:lnTo>
                <a:lnTo>
                  <a:pt x="250979" y="1048385"/>
                </a:lnTo>
                <a:lnTo>
                  <a:pt x="247172" y="1033780"/>
                </a:lnTo>
                <a:lnTo>
                  <a:pt x="243364" y="1019175"/>
                </a:lnTo>
                <a:lnTo>
                  <a:pt x="240191" y="1004570"/>
                </a:lnTo>
                <a:lnTo>
                  <a:pt x="236701" y="989330"/>
                </a:lnTo>
                <a:lnTo>
                  <a:pt x="233528" y="974408"/>
                </a:lnTo>
                <a:lnTo>
                  <a:pt x="230672" y="959168"/>
                </a:lnTo>
                <a:lnTo>
                  <a:pt x="228134" y="943928"/>
                </a:lnTo>
                <a:lnTo>
                  <a:pt x="225913" y="928370"/>
                </a:lnTo>
                <a:lnTo>
                  <a:pt x="223692" y="912813"/>
                </a:lnTo>
                <a:lnTo>
                  <a:pt x="221788" y="897573"/>
                </a:lnTo>
                <a:lnTo>
                  <a:pt x="220202" y="881698"/>
                </a:lnTo>
                <a:lnTo>
                  <a:pt x="218615" y="865823"/>
                </a:lnTo>
                <a:lnTo>
                  <a:pt x="217029" y="849948"/>
                </a:lnTo>
                <a:lnTo>
                  <a:pt x="216077" y="834073"/>
                </a:lnTo>
                <a:lnTo>
                  <a:pt x="215125" y="817880"/>
                </a:lnTo>
                <a:lnTo>
                  <a:pt x="214808" y="801688"/>
                </a:lnTo>
                <a:lnTo>
                  <a:pt x="59334" y="801688"/>
                </a:lnTo>
                <a:close/>
                <a:moveTo>
                  <a:pt x="1734820" y="720725"/>
                </a:moveTo>
                <a:lnTo>
                  <a:pt x="1735138" y="764540"/>
                </a:lnTo>
                <a:lnTo>
                  <a:pt x="1735138" y="861378"/>
                </a:lnTo>
                <a:lnTo>
                  <a:pt x="1735138" y="913765"/>
                </a:lnTo>
                <a:lnTo>
                  <a:pt x="1734503" y="960120"/>
                </a:lnTo>
                <a:lnTo>
                  <a:pt x="1734185" y="979488"/>
                </a:lnTo>
                <a:lnTo>
                  <a:pt x="1733549" y="994728"/>
                </a:lnTo>
                <a:lnTo>
                  <a:pt x="1732914" y="1005840"/>
                </a:lnTo>
                <a:lnTo>
                  <a:pt x="1732596" y="1009333"/>
                </a:lnTo>
                <a:lnTo>
                  <a:pt x="1732278" y="1011238"/>
                </a:lnTo>
                <a:lnTo>
                  <a:pt x="1731642" y="1011873"/>
                </a:lnTo>
                <a:lnTo>
                  <a:pt x="1730689" y="1012190"/>
                </a:lnTo>
                <a:lnTo>
                  <a:pt x="1727511" y="1013143"/>
                </a:lnTo>
                <a:lnTo>
                  <a:pt x="1722744" y="1014095"/>
                </a:lnTo>
                <a:lnTo>
                  <a:pt x="1716071" y="1014730"/>
                </a:lnTo>
                <a:lnTo>
                  <a:pt x="1708443" y="1015365"/>
                </a:lnTo>
                <a:lnTo>
                  <a:pt x="1698910" y="1015683"/>
                </a:lnTo>
                <a:lnTo>
                  <a:pt x="1676982" y="1016000"/>
                </a:lnTo>
                <a:lnTo>
                  <a:pt x="1650923" y="1016000"/>
                </a:lnTo>
                <a:lnTo>
                  <a:pt x="1622321" y="1015683"/>
                </a:lnTo>
                <a:lnTo>
                  <a:pt x="1591496" y="1014730"/>
                </a:lnTo>
                <a:lnTo>
                  <a:pt x="1559716" y="1013778"/>
                </a:lnTo>
                <a:lnTo>
                  <a:pt x="1497746" y="1011555"/>
                </a:lnTo>
                <a:lnTo>
                  <a:pt x="1443404" y="1009333"/>
                </a:lnTo>
                <a:lnTo>
                  <a:pt x="1390650" y="1006793"/>
                </a:lnTo>
                <a:lnTo>
                  <a:pt x="1438319" y="1005205"/>
                </a:lnTo>
                <a:lnTo>
                  <a:pt x="1487259" y="1003300"/>
                </a:lnTo>
                <a:lnTo>
                  <a:pt x="1543509" y="1000443"/>
                </a:lnTo>
                <a:lnTo>
                  <a:pt x="1572428" y="998538"/>
                </a:lnTo>
                <a:lnTo>
                  <a:pt x="1600394" y="996633"/>
                </a:lnTo>
                <a:lnTo>
                  <a:pt x="1626771" y="994410"/>
                </a:lnTo>
                <a:lnTo>
                  <a:pt x="1650605" y="992188"/>
                </a:lnTo>
                <a:lnTo>
                  <a:pt x="1671262" y="989648"/>
                </a:lnTo>
                <a:lnTo>
                  <a:pt x="1679842" y="988378"/>
                </a:lnTo>
                <a:lnTo>
                  <a:pt x="1687787" y="986790"/>
                </a:lnTo>
                <a:lnTo>
                  <a:pt x="1693825" y="985520"/>
                </a:lnTo>
                <a:lnTo>
                  <a:pt x="1698592" y="983933"/>
                </a:lnTo>
                <a:lnTo>
                  <a:pt x="1702088" y="982028"/>
                </a:lnTo>
                <a:lnTo>
                  <a:pt x="1703359" y="981075"/>
                </a:lnTo>
                <a:lnTo>
                  <a:pt x="1704312" y="980440"/>
                </a:lnTo>
                <a:lnTo>
                  <a:pt x="1705266" y="978218"/>
                </a:lnTo>
                <a:lnTo>
                  <a:pt x="1706219" y="974725"/>
                </a:lnTo>
                <a:lnTo>
                  <a:pt x="1707490" y="969963"/>
                </a:lnTo>
                <a:lnTo>
                  <a:pt x="1708443" y="963930"/>
                </a:lnTo>
                <a:lnTo>
                  <a:pt x="1710986" y="949960"/>
                </a:lnTo>
                <a:lnTo>
                  <a:pt x="1713528" y="932498"/>
                </a:lnTo>
                <a:lnTo>
                  <a:pt x="1716071" y="912178"/>
                </a:lnTo>
                <a:lnTo>
                  <a:pt x="1718613" y="890270"/>
                </a:lnTo>
                <a:lnTo>
                  <a:pt x="1723698" y="844233"/>
                </a:lnTo>
                <a:lnTo>
                  <a:pt x="1728147" y="798513"/>
                </a:lnTo>
                <a:lnTo>
                  <a:pt x="1731642" y="759143"/>
                </a:lnTo>
                <a:lnTo>
                  <a:pt x="1734820" y="720725"/>
                </a:lnTo>
                <a:close/>
                <a:moveTo>
                  <a:pt x="519410" y="561340"/>
                </a:moveTo>
                <a:lnTo>
                  <a:pt x="516871" y="583565"/>
                </a:lnTo>
                <a:lnTo>
                  <a:pt x="514650" y="605473"/>
                </a:lnTo>
                <a:lnTo>
                  <a:pt x="512746" y="627698"/>
                </a:lnTo>
                <a:lnTo>
                  <a:pt x="510843" y="650240"/>
                </a:lnTo>
                <a:lnTo>
                  <a:pt x="509573" y="673100"/>
                </a:lnTo>
                <a:lnTo>
                  <a:pt x="508622" y="695960"/>
                </a:lnTo>
                <a:lnTo>
                  <a:pt x="507670" y="719138"/>
                </a:lnTo>
                <a:lnTo>
                  <a:pt x="507352" y="742950"/>
                </a:lnTo>
                <a:lnTo>
                  <a:pt x="742467" y="742950"/>
                </a:lnTo>
                <a:lnTo>
                  <a:pt x="742467" y="578485"/>
                </a:lnTo>
                <a:lnTo>
                  <a:pt x="713276" y="577850"/>
                </a:lnTo>
                <a:lnTo>
                  <a:pt x="684720" y="576580"/>
                </a:lnTo>
                <a:lnTo>
                  <a:pt x="656163" y="575310"/>
                </a:lnTo>
                <a:lnTo>
                  <a:pt x="627924" y="573405"/>
                </a:lnTo>
                <a:lnTo>
                  <a:pt x="600319" y="570865"/>
                </a:lnTo>
                <a:lnTo>
                  <a:pt x="573032" y="568325"/>
                </a:lnTo>
                <a:lnTo>
                  <a:pt x="546062" y="564833"/>
                </a:lnTo>
                <a:lnTo>
                  <a:pt x="519410" y="561340"/>
                </a:lnTo>
                <a:close/>
                <a:moveTo>
                  <a:pt x="1074474" y="554038"/>
                </a:moveTo>
                <a:lnTo>
                  <a:pt x="1100533" y="554038"/>
                </a:lnTo>
                <a:lnTo>
                  <a:pt x="1129135" y="554356"/>
                </a:lnTo>
                <a:lnTo>
                  <a:pt x="1159961" y="555308"/>
                </a:lnTo>
                <a:lnTo>
                  <a:pt x="1191422" y="556261"/>
                </a:lnTo>
                <a:lnTo>
                  <a:pt x="1253392" y="558483"/>
                </a:lnTo>
                <a:lnTo>
                  <a:pt x="1307734" y="560706"/>
                </a:lnTo>
                <a:lnTo>
                  <a:pt x="1360488" y="563246"/>
                </a:lnTo>
                <a:lnTo>
                  <a:pt x="1313137" y="564833"/>
                </a:lnTo>
                <a:lnTo>
                  <a:pt x="1264197" y="567056"/>
                </a:lnTo>
                <a:lnTo>
                  <a:pt x="1207947" y="569913"/>
                </a:lnTo>
                <a:lnTo>
                  <a:pt x="1179028" y="571501"/>
                </a:lnTo>
                <a:lnTo>
                  <a:pt x="1150745" y="573406"/>
                </a:lnTo>
                <a:lnTo>
                  <a:pt x="1124685" y="575628"/>
                </a:lnTo>
                <a:lnTo>
                  <a:pt x="1100851" y="577851"/>
                </a:lnTo>
                <a:lnTo>
                  <a:pt x="1079877" y="580391"/>
                </a:lnTo>
                <a:lnTo>
                  <a:pt x="1071296" y="581661"/>
                </a:lnTo>
                <a:lnTo>
                  <a:pt x="1063669" y="583248"/>
                </a:lnTo>
                <a:lnTo>
                  <a:pt x="1057313" y="584836"/>
                </a:lnTo>
                <a:lnTo>
                  <a:pt x="1052546" y="586423"/>
                </a:lnTo>
                <a:lnTo>
                  <a:pt x="1049051" y="588011"/>
                </a:lnTo>
                <a:lnTo>
                  <a:pt x="1048097" y="588963"/>
                </a:lnTo>
                <a:lnTo>
                  <a:pt x="1046826" y="589598"/>
                </a:lnTo>
                <a:lnTo>
                  <a:pt x="1045873" y="591821"/>
                </a:lnTo>
                <a:lnTo>
                  <a:pt x="1044919" y="595313"/>
                </a:lnTo>
                <a:lnTo>
                  <a:pt x="1042695" y="606108"/>
                </a:lnTo>
                <a:lnTo>
                  <a:pt x="1040152" y="620396"/>
                </a:lnTo>
                <a:lnTo>
                  <a:pt x="1037610" y="637858"/>
                </a:lnTo>
                <a:lnTo>
                  <a:pt x="1035386" y="657861"/>
                </a:lnTo>
                <a:lnTo>
                  <a:pt x="1032843" y="679768"/>
                </a:lnTo>
                <a:lnTo>
                  <a:pt x="1027441" y="726123"/>
                </a:lnTo>
                <a:lnTo>
                  <a:pt x="1022992" y="771526"/>
                </a:lnTo>
                <a:lnTo>
                  <a:pt x="1019496" y="811213"/>
                </a:lnTo>
                <a:lnTo>
                  <a:pt x="1016318" y="849313"/>
                </a:lnTo>
                <a:lnTo>
                  <a:pt x="1016000" y="805498"/>
                </a:lnTo>
                <a:lnTo>
                  <a:pt x="1016000" y="708978"/>
                </a:lnTo>
                <a:lnTo>
                  <a:pt x="1016318" y="656591"/>
                </a:lnTo>
                <a:lnTo>
                  <a:pt x="1016636" y="609918"/>
                </a:lnTo>
                <a:lnTo>
                  <a:pt x="1017271" y="590551"/>
                </a:lnTo>
                <a:lnTo>
                  <a:pt x="1017589" y="575311"/>
                </a:lnTo>
                <a:lnTo>
                  <a:pt x="1018225" y="564198"/>
                </a:lnTo>
                <a:lnTo>
                  <a:pt x="1018860" y="560706"/>
                </a:lnTo>
                <a:lnTo>
                  <a:pt x="1019178" y="558801"/>
                </a:lnTo>
                <a:lnTo>
                  <a:pt x="1019496" y="558166"/>
                </a:lnTo>
                <a:lnTo>
                  <a:pt x="1020449" y="557848"/>
                </a:lnTo>
                <a:lnTo>
                  <a:pt x="1023627" y="556896"/>
                </a:lnTo>
                <a:lnTo>
                  <a:pt x="1028394" y="555943"/>
                </a:lnTo>
                <a:lnTo>
                  <a:pt x="1035068" y="555308"/>
                </a:lnTo>
                <a:lnTo>
                  <a:pt x="1043013" y="554673"/>
                </a:lnTo>
                <a:lnTo>
                  <a:pt x="1052546" y="554356"/>
                </a:lnTo>
                <a:lnTo>
                  <a:pt x="1074474" y="554038"/>
                </a:lnTo>
                <a:close/>
                <a:moveTo>
                  <a:pt x="995680" y="516891"/>
                </a:moveTo>
                <a:lnTo>
                  <a:pt x="992187" y="517208"/>
                </a:lnTo>
                <a:lnTo>
                  <a:pt x="989330" y="518161"/>
                </a:lnTo>
                <a:lnTo>
                  <a:pt x="986790" y="519748"/>
                </a:lnTo>
                <a:lnTo>
                  <a:pt x="984567" y="521971"/>
                </a:lnTo>
                <a:lnTo>
                  <a:pt x="982662" y="524511"/>
                </a:lnTo>
                <a:lnTo>
                  <a:pt x="981075" y="527368"/>
                </a:lnTo>
                <a:lnTo>
                  <a:pt x="980440" y="530543"/>
                </a:lnTo>
                <a:lnTo>
                  <a:pt x="980122" y="534353"/>
                </a:lnTo>
                <a:lnTo>
                  <a:pt x="980122" y="1036638"/>
                </a:lnTo>
                <a:lnTo>
                  <a:pt x="980440" y="1040131"/>
                </a:lnTo>
                <a:lnTo>
                  <a:pt x="981075" y="1043306"/>
                </a:lnTo>
                <a:lnTo>
                  <a:pt x="982662" y="1046163"/>
                </a:lnTo>
                <a:lnTo>
                  <a:pt x="984567" y="1048703"/>
                </a:lnTo>
                <a:lnTo>
                  <a:pt x="986790" y="1050926"/>
                </a:lnTo>
                <a:lnTo>
                  <a:pt x="989330" y="1052196"/>
                </a:lnTo>
                <a:lnTo>
                  <a:pt x="992187" y="1053783"/>
                </a:lnTo>
                <a:lnTo>
                  <a:pt x="995680" y="1054101"/>
                </a:lnTo>
                <a:lnTo>
                  <a:pt x="1752918" y="1054101"/>
                </a:lnTo>
                <a:lnTo>
                  <a:pt x="1756093" y="1053783"/>
                </a:lnTo>
                <a:lnTo>
                  <a:pt x="1759268" y="1052196"/>
                </a:lnTo>
                <a:lnTo>
                  <a:pt x="1761808" y="1050926"/>
                </a:lnTo>
                <a:lnTo>
                  <a:pt x="1764030" y="1048703"/>
                </a:lnTo>
                <a:lnTo>
                  <a:pt x="1765935" y="1046163"/>
                </a:lnTo>
                <a:lnTo>
                  <a:pt x="1767205" y="1043306"/>
                </a:lnTo>
                <a:lnTo>
                  <a:pt x="1768158" y="1040131"/>
                </a:lnTo>
                <a:lnTo>
                  <a:pt x="1768475" y="1036638"/>
                </a:lnTo>
                <a:lnTo>
                  <a:pt x="1768475" y="534353"/>
                </a:lnTo>
                <a:lnTo>
                  <a:pt x="1768158" y="530543"/>
                </a:lnTo>
                <a:lnTo>
                  <a:pt x="1767205" y="527368"/>
                </a:lnTo>
                <a:lnTo>
                  <a:pt x="1765935" y="524511"/>
                </a:lnTo>
                <a:lnTo>
                  <a:pt x="1764030" y="521971"/>
                </a:lnTo>
                <a:lnTo>
                  <a:pt x="1761808" y="519748"/>
                </a:lnTo>
                <a:lnTo>
                  <a:pt x="1759268" y="518161"/>
                </a:lnTo>
                <a:lnTo>
                  <a:pt x="1756093" y="517208"/>
                </a:lnTo>
                <a:lnTo>
                  <a:pt x="1752918" y="516891"/>
                </a:lnTo>
                <a:lnTo>
                  <a:pt x="995680" y="516891"/>
                </a:lnTo>
                <a:close/>
                <a:moveTo>
                  <a:pt x="306823" y="515303"/>
                </a:moveTo>
                <a:lnTo>
                  <a:pt x="303015" y="528320"/>
                </a:lnTo>
                <a:lnTo>
                  <a:pt x="299842" y="541973"/>
                </a:lnTo>
                <a:lnTo>
                  <a:pt x="296670" y="555625"/>
                </a:lnTo>
                <a:lnTo>
                  <a:pt x="293814" y="569595"/>
                </a:lnTo>
                <a:lnTo>
                  <a:pt x="290958" y="583565"/>
                </a:lnTo>
                <a:lnTo>
                  <a:pt x="288420" y="597218"/>
                </a:lnTo>
                <a:lnTo>
                  <a:pt x="285882" y="611505"/>
                </a:lnTo>
                <a:lnTo>
                  <a:pt x="283660" y="625793"/>
                </a:lnTo>
                <a:lnTo>
                  <a:pt x="281757" y="640080"/>
                </a:lnTo>
                <a:lnTo>
                  <a:pt x="280170" y="654368"/>
                </a:lnTo>
                <a:lnTo>
                  <a:pt x="278584" y="668655"/>
                </a:lnTo>
                <a:lnTo>
                  <a:pt x="276997" y="683260"/>
                </a:lnTo>
                <a:lnTo>
                  <a:pt x="276045" y="698183"/>
                </a:lnTo>
                <a:lnTo>
                  <a:pt x="275094" y="713105"/>
                </a:lnTo>
                <a:lnTo>
                  <a:pt x="274142" y="728028"/>
                </a:lnTo>
                <a:lnTo>
                  <a:pt x="273824" y="742950"/>
                </a:lnTo>
                <a:lnTo>
                  <a:pt x="448336" y="742950"/>
                </a:lnTo>
                <a:lnTo>
                  <a:pt x="448970" y="718185"/>
                </a:lnTo>
                <a:lnTo>
                  <a:pt x="449922" y="693738"/>
                </a:lnTo>
                <a:lnTo>
                  <a:pt x="450874" y="669290"/>
                </a:lnTo>
                <a:lnTo>
                  <a:pt x="452461" y="645478"/>
                </a:lnTo>
                <a:lnTo>
                  <a:pt x="454047" y="621983"/>
                </a:lnTo>
                <a:lnTo>
                  <a:pt x="456268" y="598170"/>
                </a:lnTo>
                <a:lnTo>
                  <a:pt x="458489" y="574993"/>
                </a:lnTo>
                <a:lnTo>
                  <a:pt x="461345" y="552450"/>
                </a:lnTo>
                <a:lnTo>
                  <a:pt x="432154" y="546418"/>
                </a:lnTo>
                <a:lnTo>
                  <a:pt x="403597" y="540703"/>
                </a:lnTo>
                <a:lnTo>
                  <a:pt x="376310" y="534353"/>
                </a:lnTo>
                <a:lnTo>
                  <a:pt x="349023" y="527368"/>
                </a:lnTo>
                <a:lnTo>
                  <a:pt x="327764" y="521335"/>
                </a:lnTo>
                <a:lnTo>
                  <a:pt x="306823" y="515303"/>
                </a:lnTo>
                <a:close/>
                <a:moveTo>
                  <a:pt x="956945" y="477838"/>
                </a:moveTo>
                <a:lnTo>
                  <a:pt x="958532" y="477838"/>
                </a:lnTo>
                <a:lnTo>
                  <a:pt x="1789748" y="477838"/>
                </a:lnTo>
                <a:lnTo>
                  <a:pt x="1791653" y="477838"/>
                </a:lnTo>
                <a:lnTo>
                  <a:pt x="1793240" y="478156"/>
                </a:lnTo>
                <a:lnTo>
                  <a:pt x="1796415" y="479743"/>
                </a:lnTo>
                <a:lnTo>
                  <a:pt x="1799273" y="481648"/>
                </a:lnTo>
                <a:lnTo>
                  <a:pt x="1801813" y="483871"/>
                </a:lnTo>
                <a:lnTo>
                  <a:pt x="1803718" y="486728"/>
                </a:lnTo>
                <a:lnTo>
                  <a:pt x="1805305" y="490221"/>
                </a:lnTo>
                <a:lnTo>
                  <a:pt x="1806258" y="493713"/>
                </a:lnTo>
                <a:lnTo>
                  <a:pt x="1806575" y="498158"/>
                </a:lnTo>
                <a:lnTo>
                  <a:pt x="1806575" y="1074103"/>
                </a:lnTo>
                <a:lnTo>
                  <a:pt x="1806258" y="1077913"/>
                </a:lnTo>
                <a:lnTo>
                  <a:pt x="1805305" y="1081406"/>
                </a:lnTo>
                <a:lnTo>
                  <a:pt x="1803718" y="1084898"/>
                </a:lnTo>
                <a:lnTo>
                  <a:pt x="1801813" y="1088073"/>
                </a:lnTo>
                <a:lnTo>
                  <a:pt x="1799273" y="1090613"/>
                </a:lnTo>
                <a:lnTo>
                  <a:pt x="1796415" y="1092201"/>
                </a:lnTo>
                <a:lnTo>
                  <a:pt x="1793240" y="1093471"/>
                </a:lnTo>
                <a:lnTo>
                  <a:pt x="1791653" y="1093788"/>
                </a:lnTo>
                <a:lnTo>
                  <a:pt x="1789748" y="1093788"/>
                </a:lnTo>
                <a:lnTo>
                  <a:pt x="958532" y="1093788"/>
                </a:lnTo>
                <a:lnTo>
                  <a:pt x="956945" y="1093788"/>
                </a:lnTo>
                <a:lnTo>
                  <a:pt x="955040" y="1093471"/>
                </a:lnTo>
                <a:lnTo>
                  <a:pt x="951865" y="1092201"/>
                </a:lnTo>
                <a:lnTo>
                  <a:pt x="949325" y="1090613"/>
                </a:lnTo>
                <a:lnTo>
                  <a:pt x="946785" y="1088073"/>
                </a:lnTo>
                <a:lnTo>
                  <a:pt x="944562" y="1084898"/>
                </a:lnTo>
                <a:lnTo>
                  <a:pt x="942657" y="1081406"/>
                </a:lnTo>
                <a:lnTo>
                  <a:pt x="941705" y="1077913"/>
                </a:lnTo>
                <a:lnTo>
                  <a:pt x="941387" y="1074103"/>
                </a:lnTo>
                <a:lnTo>
                  <a:pt x="941387" y="498158"/>
                </a:lnTo>
                <a:lnTo>
                  <a:pt x="941705" y="493713"/>
                </a:lnTo>
                <a:lnTo>
                  <a:pt x="942657" y="490221"/>
                </a:lnTo>
                <a:lnTo>
                  <a:pt x="944562" y="486728"/>
                </a:lnTo>
                <a:lnTo>
                  <a:pt x="946785" y="483871"/>
                </a:lnTo>
                <a:lnTo>
                  <a:pt x="949325" y="481648"/>
                </a:lnTo>
                <a:lnTo>
                  <a:pt x="951865" y="479743"/>
                </a:lnTo>
                <a:lnTo>
                  <a:pt x="955040" y="478156"/>
                </a:lnTo>
                <a:lnTo>
                  <a:pt x="956945" y="477838"/>
                </a:lnTo>
                <a:close/>
                <a:moveTo>
                  <a:pt x="138975" y="443230"/>
                </a:moveTo>
                <a:lnTo>
                  <a:pt x="130408" y="460375"/>
                </a:lnTo>
                <a:lnTo>
                  <a:pt x="122475" y="477838"/>
                </a:lnTo>
                <a:lnTo>
                  <a:pt x="114860" y="495300"/>
                </a:lnTo>
                <a:lnTo>
                  <a:pt x="107245" y="513080"/>
                </a:lnTo>
                <a:lnTo>
                  <a:pt x="100899" y="531178"/>
                </a:lnTo>
                <a:lnTo>
                  <a:pt x="94236" y="549593"/>
                </a:lnTo>
                <a:lnTo>
                  <a:pt x="88525" y="568008"/>
                </a:lnTo>
                <a:lnTo>
                  <a:pt x="83448" y="586740"/>
                </a:lnTo>
                <a:lnTo>
                  <a:pt x="78372" y="605473"/>
                </a:lnTo>
                <a:lnTo>
                  <a:pt x="74247" y="624523"/>
                </a:lnTo>
                <a:lnTo>
                  <a:pt x="70439" y="643890"/>
                </a:lnTo>
                <a:lnTo>
                  <a:pt x="67266" y="663258"/>
                </a:lnTo>
                <a:lnTo>
                  <a:pt x="64411" y="682943"/>
                </a:lnTo>
                <a:lnTo>
                  <a:pt x="62507" y="702628"/>
                </a:lnTo>
                <a:lnTo>
                  <a:pt x="60286" y="722948"/>
                </a:lnTo>
                <a:lnTo>
                  <a:pt x="59334" y="742950"/>
                </a:lnTo>
                <a:lnTo>
                  <a:pt x="214808" y="742950"/>
                </a:lnTo>
                <a:lnTo>
                  <a:pt x="215125" y="726758"/>
                </a:lnTo>
                <a:lnTo>
                  <a:pt x="216077" y="710565"/>
                </a:lnTo>
                <a:lnTo>
                  <a:pt x="217029" y="694373"/>
                </a:lnTo>
                <a:lnTo>
                  <a:pt x="218615" y="678498"/>
                </a:lnTo>
                <a:lnTo>
                  <a:pt x="220202" y="662623"/>
                </a:lnTo>
                <a:lnTo>
                  <a:pt x="221788" y="647065"/>
                </a:lnTo>
                <a:lnTo>
                  <a:pt x="223692" y="631190"/>
                </a:lnTo>
                <a:lnTo>
                  <a:pt x="225913" y="615950"/>
                </a:lnTo>
                <a:lnTo>
                  <a:pt x="228134" y="600710"/>
                </a:lnTo>
                <a:lnTo>
                  <a:pt x="230672" y="585470"/>
                </a:lnTo>
                <a:lnTo>
                  <a:pt x="233528" y="570230"/>
                </a:lnTo>
                <a:lnTo>
                  <a:pt x="236701" y="554990"/>
                </a:lnTo>
                <a:lnTo>
                  <a:pt x="239874" y="540068"/>
                </a:lnTo>
                <a:lnTo>
                  <a:pt x="243364" y="525145"/>
                </a:lnTo>
                <a:lnTo>
                  <a:pt x="247172" y="510540"/>
                </a:lnTo>
                <a:lnTo>
                  <a:pt x="250979" y="496253"/>
                </a:lnTo>
                <a:lnTo>
                  <a:pt x="235749" y="490220"/>
                </a:lnTo>
                <a:lnTo>
                  <a:pt x="220519" y="484188"/>
                </a:lnTo>
                <a:lnTo>
                  <a:pt x="205924" y="477520"/>
                </a:lnTo>
                <a:lnTo>
                  <a:pt x="191645" y="471170"/>
                </a:lnTo>
                <a:lnTo>
                  <a:pt x="177684" y="464820"/>
                </a:lnTo>
                <a:lnTo>
                  <a:pt x="164358" y="457518"/>
                </a:lnTo>
                <a:lnTo>
                  <a:pt x="151666" y="450850"/>
                </a:lnTo>
                <a:lnTo>
                  <a:pt x="138975" y="443230"/>
                </a:lnTo>
                <a:close/>
                <a:moveTo>
                  <a:pt x="577792" y="294005"/>
                </a:moveTo>
                <a:lnTo>
                  <a:pt x="570177" y="317500"/>
                </a:lnTo>
                <a:lnTo>
                  <a:pt x="562562" y="341630"/>
                </a:lnTo>
                <a:lnTo>
                  <a:pt x="555581" y="366713"/>
                </a:lnTo>
                <a:lnTo>
                  <a:pt x="549235" y="392748"/>
                </a:lnTo>
                <a:lnTo>
                  <a:pt x="542889" y="419100"/>
                </a:lnTo>
                <a:lnTo>
                  <a:pt x="537495" y="446405"/>
                </a:lnTo>
                <a:lnTo>
                  <a:pt x="532101" y="474345"/>
                </a:lnTo>
                <a:lnTo>
                  <a:pt x="527342" y="503238"/>
                </a:lnTo>
                <a:lnTo>
                  <a:pt x="553043" y="506413"/>
                </a:lnTo>
                <a:lnTo>
                  <a:pt x="578743" y="509588"/>
                </a:lnTo>
                <a:lnTo>
                  <a:pt x="605396" y="512128"/>
                </a:lnTo>
                <a:lnTo>
                  <a:pt x="631731" y="514668"/>
                </a:lnTo>
                <a:lnTo>
                  <a:pt x="659019" y="516573"/>
                </a:lnTo>
                <a:lnTo>
                  <a:pt x="686623" y="517843"/>
                </a:lnTo>
                <a:lnTo>
                  <a:pt x="714228" y="519113"/>
                </a:lnTo>
                <a:lnTo>
                  <a:pt x="742467" y="519748"/>
                </a:lnTo>
                <a:lnTo>
                  <a:pt x="742467" y="303848"/>
                </a:lnTo>
                <a:lnTo>
                  <a:pt x="721208" y="303213"/>
                </a:lnTo>
                <a:lnTo>
                  <a:pt x="699950" y="302578"/>
                </a:lnTo>
                <a:lnTo>
                  <a:pt x="679326" y="301625"/>
                </a:lnTo>
                <a:lnTo>
                  <a:pt x="658701" y="300673"/>
                </a:lnTo>
                <a:lnTo>
                  <a:pt x="638077" y="299403"/>
                </a:lnTo>
                <a:lnTo>
                  <a:pt x="618088" y="297815"/>
                </a:lnTo>
                <a:lnTo>
                  <a:pt x="597464" y="295910"/>
                </a:lnTo>
                <a:lnTo>
                  <a:pt x="577792" y="294005"/>
                </a:lnTo>
                <a:close/>
                <a:moveTo>
                  <a:pt x="418510" y="269240"/>
                </a:moveTo>
                <a:lnTo>
                  <a:pt x="411530" y="279718"/>
                </a:lnTo>
                <a:lnTo>
                  <a:pt x="404549" y="290513"/>
                </a:lnTo>
                <a:lnTo>
                  <a:pt x="397886" y="300990"/>
                </a:lnTo>
                <a:lnTo>
                  <a:pt x="391223" y="312103"/>
                </a:lnTo>
                <a:lnTo>
                  <a:pt x="384560" y="323533"/>
                </a:lnTo>
                <a:lnTo>
                  <a:pt x="378531" y="334645"/>
                </a:lnTo>
                <a:lnTo>
                  <a:pt x="371868" y="346393"/>
                </a:lnTo>
                <a:lnTo>
                  <a:pt x="366157" y="358458"/>
                </a:lnTo>
                <a:lnTo>
                  <a:pt x="360446" y="370205"/>
                </a:lnTo>
                <a:lnTo>
                  <a:pt x="354417" y="382270"/>
                </a:lnTo>
                <a:lnTo>
                  <a:pt x="349023" y="394653"/>
                </a:lnTo>
                <a:lnTo>
                  <a:pt x="343946" y="407035"/>
                </a:lnTo>
                <a:lnTo>
                  <a:pt x="338870" y="419735"/>
                </a:lnTo>
                <a:lnTo>
                  <a:pt x="333476" y="432753"/>
                </a:lnTo>
                <a:lnTo>
                  <a:pt x="328716" y="445770"/>
                </a:lnTo>
                <a:lnTo>
                  <a:pt x="324274" y="458788"/>
                </a:lnTo>
                <a:lnTo>
                  <a:pt x="341091" y="463868"/>
                </a:lnTo>
                <a:lnTo>
                  <a:pt x="358224" y="468948"/>
                </a:lnTo>
                <a:lnTo>
                  <a:pt x="375993" y="473393"/>
                </a:lnTo>
                <a:lnTo>
                  <a:pt x="393761" y="477838"/>
                </a:lnTo>
                <a:lnTo>
                  <a:pt x="412164" y="482283"/>
                </a:lnTo>
                <a:lnTo>
                  <a:pt x="430885" y="486410"/>
                </a:lnTo>
                <a:lnTo>
                  <a:pt x="449922" y="490220"/>
                </a:lnTo>
                <a:lnTo>
                  <a:pt x="469277" y="493713"/>
                </a:lnTo>
                <a:lnTo>
                  <a:pt x="472133" y="474663"/>
                </a:lnTo>
                <a:lnTo>
                  <a:pt x="475623" y="455930"/>
                </a:lnTo>
                <a:lnTo>
                  <a:pt x="479113" y="437515"/>
                </a:lnTo>
                <a:lnTo>
                  <a:pt x="482921" y="419418"/>
                </a:lnTo>
                <a:lnTo>
                  <a:pt x="486728" y="401320"/>
                </a:lnTo>
                <a:lnTo>
                  <a:pt x="490536" y="383540"/>
                </a:lnTo>
                <a:lnTo>
                  <a:pt x="495295" y="366395"/>
                </a:lnTo>
                <a:lnTo>
                  <a:pt x="499420" y="349250"/>
                </a:lnTo>
                <a:lnTo>
                  <a:pt x="503862" y="333058"/>
                </a:lnTo>
                <a:lnTo>
                  <a:pt x="508304" y="317183"/>
                </a:lnTo>
                <a:lnTo>
                  <a:pt x="513381" y="301943"/>
                </a:lnTo>
                <a:lnTo>
                  <a:pt x="518140" y="286703"/>
                </a:lnTo>
                <a:lnTo>
                  <a:pt x="492440" y="282893"/>
                </a:lnTo>
                <a:lnTo>
                  <a:pt x="467691" y="278765"/>
                </a:lnTo>
                <a:lnTo>
                  <a:pt x="442942" y="274320"/>
                </a:lnTo>
                <a:lnTo>
                  <a:pt x="418510" y="269240"/>
                </a:lnTo>
                <a:close/>
                <a:moveTo>
                  <a:pt x="299208" y="238125"/>
                </a:moveTo>
                <a:lnTo>
                  <a:pt x="283026" y="252730"/>
                </a:lnTo>
                <a:lnTo>
                  <a:pt x="275411" y="260033"/>
                </a:lnTo>
                <a:lnTo>
                  <a:pt x="267479" y="267653"/>
                </a:lnTo>
                <a:lnTo>
                  <a:pt x="253835" y="281940"/>
                </a:lnTo>
                <a:lnTo>
                  <a:pt x="240191" y="296863"/>
                </a:lnTo>
                <a:lnTo>
                  <a:pt x="227182" y="311785"/>
                </a:lnTo>
                <a:lnTo>
                  <a:pt x="214490" y="327343"/>
                </a:lnTo>
                <a:lnTo>
                  <a:pt x="202433" y="343218"/>
                </a:lnTo>
                <a:lnTo>
                  <a:pt x="190376" y="359093"/>
                </a:lnTo>
                <a:lnTo>
                  <a:pt x="178954" y="375603"/>
                </a:lnTo>
                <a:lnTo>
                  <a:pt x="168483" y="392430"/>
                </a:lnTo>
                <a:lnTo>
                  <a:pt x="178002" y="398145"/>
                </a:lnTo>
                <a:lnTo>
                  <a:pt x="188472" y="403860"/>
                </a:lnTo>
                <a:lnTo>
                  <a:pt x="198943" y="409575"/>
                </a:lnTo>
                <a:lnTo>
                  <a:pt x="210048" y="414973"/>
                </a:lnTo>
                <a:lnTo>
                  <a:pt x="221471" y="420053"/>
                </a:lnTo>
                <a:lnTo>
                  <a:pt x="232894" y="425450"/>
                </a:lnTo>
                <a:lnTo>
                  <a:pt x="245268" y="430848"/>
                </a:lnTo>
                <a:lnTo>
                  <a:pt x="257642" y="435610"/>
                </a:lnTo>
                <a:lnTo>
                  <a:pt x="268430" y="439738"/>
                </a:lnTo>
                <a:lnTo>
                  <a:pt x="277315" y="414655"/>
                </a:lnTo>
                <a:lnTo>
                  <a:pt x="287151" y="390208"/>
                </a:lnTo>
                <a:lnTo>
                  <a:pt x="297304" y="366078"/>
                </a:lnTo>
                <a:lnTo>
                  <a:pt x="302381" y="354330"/>
                </a:lnTo>
                <a:lnTo>
                  <a:pt x="308409" y="342900"/>
                </a:lnTo>
                <a:lnTo>
                  <a:pt x="313803" y="331153"/>
                </a:lnTo>
                <a:lnTo>
                  <a:pt x="319515" y="319723"/>
                </a:lnTo>
                <a:lnTo>
                  <a:pt x="325543" y="308610"/>
                </a:lnTo>
                <a:lnTo>
                  <a:pt x="331572" y="297498"/>
                </a:lnTo>
                <a:lnTo>
                  <a:pt x="337600" y="286703"/>
                </a:lnTo>
                <a:lnTo>
                  <a:pt x="344264" y="275908"/>
                </a:lnTo>
                <a:lnTo>
                  <a:pt x="350609" y="265430"/>
                </a:lnTo>
                <a:lnTo>
                  <a:pt x="357590" y="254953"/>
                </a:lnTo>
                <a:lnTo>
                  <a:pt x="349023" y="253048"/>
                </a:lnTo>
                <a:lnTo>
                  <a:pt x="323957" y="245745"/>
                </a:lnTo>
                <a:lnTo>
                  <a:pt x="299208" y="238125"/>
                </a:lnTo>
                <a:close/>
                <a:moveTo>
                  <a:pt x="1081336" y="129223"/>
                </a:moveTo>
                <a:lnTo>
                  <a:pt x="1090538" y="137795"/>
                </a:lnTo>
                <a:lnTo>
                  <a:pt x="1099422" y="146368"/>
                </a:lnTo>
                <a:lnTo>
                  <a:pt x="1107989" y="155575"/>
                </a:lnTo>
                <a:lnTo>
                  <a:pt x="1116873" y="164465"/>
                </a:lnTo>
                <a:lnTo>
                  <a:pt x="1125123" y="173990"/>
                </a:lnTo>
                <a:lnTo>
                  <a:pt x="1133690" y="183833"/>
                </a:lnTo>
                <a:lnTo>
                  <a:pt x="1141622" y="193358"/>
                </a:lnTo>
                <a:lnTo>
                  <a:pt x="1149555" y="203518"/>
                </a:lnTo>
                <a:lnTo>
                  <a:pt x="1164467" y="199708"/>
                </a:lnTo>
                <a:lnTo>
                  <a:pt x="1179380" y="195898"/>
                </a:lnTo>
                <a:lnTo>
                  <a:pt x="1188899" y="193358"/>
                </a:lnTo>
                <a:lnTo>
                  <a:pt x="1175890" y="184468"/>
                </a:lnTo>
                <a:lnTo>
                  <a:pt x="1162881" y="175578"/>
                </a:lnTo>
                <a:lnTo>
                  <a:pt x="1149872" y="167323"/>
                </a:lnTo>
                <a:lnTo>
                  <a:pt x="1136863" y="159068"/>
                </a:lnTo>
                <a:lnTo>
                  <a:pt x="1123219" y="151130"/>
                </a:lnTo>
                <a:lnTo>
                  <a:pt x="1109258" y="143510"/>
                </a:lnTo>
                <a:lnTo>
                  <a:pt x="1095297" y="136208"/>
                </a:lnTo>
                <a:lnTo>
                  <a:pt x="1081336" y="129223"/>
                </a:lnTo>
                <a:close/>
                <a:moveTo>
                  <a:pt x="462297" y="129223"/>
                </a:moveTo>
                <a:lnTo>
                  <a:pt x="448336" y="136208"/>
                </a:lnTo>
                <a:lnTo>
                  <a:pt x="434375" y="143510"/>
                </a:lnTo>
                <a:lnTo>
                  <a:pt x="420731" y="151130"/>
                </a:lnTo>
                <a:lnTo>
                  <a:pt x="407088" y="159068"/>
                </a:lnTo>
                <a:lnTo>
                  <a:pt x="394079" y="167323"/>
                </a:lnTo>
                <a:lnTo>
                  <a:pt x="380752" y="175578"/>
                </a:lnTo>
                <a:lnTo>
                  <a:pt x="367743" y="184468"/>
                </a:lnTo>
                <a:lnTo>
                  <a:pt x="355052" y="193358"/>
                </a:lnTo>
                <a:lnTo>
                  <a:pt x="374406" y="198438"/>
                </a:lnTo>
                <a:lnTo>
                  <a:pt x="394079" y="203518"/>
                </a:lnTo>
                <a:lnTo>
                  <a:pt x="402011" y="193358"/>
                </a:lnTo>
                <a:lnTo>
                  <a:pt x="410261" y="183833"/>
                </a:lnTo>
                <a:lnTo>
                  <a:pt x="418510" y="173990"/>
                </a:lnTo>
                <a:lnTo>
                  <a:pt x="427077" y="164465"/>
                </a:lnTo>
                <a:lnTo>
                  <a:pt x="435644" y="155575"/>
                </a:lnTo>
                <a:lnTo>
                  <a:pt x="444528" y="146368"/>
                </a:lnTo>
                <a:lnTo>
                  <a:pt x="453095" y="137795"/>
                </a:lnTo>
                <a:lnTo>
                  <a:pt x="462297" y="129223"/>
                </a:lnTo>
                <a:close/>
                <a:moveTo>
                  <a:pt x="931891" y="96838"/>
                </a:moveTo>
                <a:lnTo>
                  <a:pt x="942045" y="110490"/>
                </a:lnTo>
                <a:lnTo>
                  <a:pt x="951881" y="125413"/>
                </a:lnTo>
                <a:lnTo>
                  <a:pt x="961717" y="140970"/>
                </a:lnTo>
                <a:lnTo>
                  <a:pt x="970918" y="157480"/>
                </a:lnTo>
                <a:lnTo>
                  <a:pt x="979803" y="174625"/>
                </a:lnTo>
                <a:lnTo>
                  <a:pt x="988369" y="192405"/>
                </a:lnTo>
                <a:lnTo>
                  <a:pt x="996936" y="210820"/>
                </a:lnTo>
                <a:lnTo>
                  <a:pt x="1004869" y="230188"/>
                </a:lnTo>
                <a:lnTo>
                  <a:pt x="1025176" y="227330"/>
                </a:lnTo>
                <a:lnTo>
                  <a:pt x="1045165" y="224155"/>
                </a:lnTo>
                <a:lnTo>
                  <a:pt x="1065472" y="220980"/>
                </a:lnTo>
                <a:lnTo>
                  <a:pt x="1084827" y="217170"/>
                </a:lnTo>
                <a:lnTo>
                  <a:pt x="1076260" y="207645"/>
                </a:lnTo>
                <a:lnTo>
                  <a:pt x="1067376" y="198120"/>
                </a:lnTo>
                <a:lnTo>
                  <a:pt x="1058491" y="188913"/>
                </a:lnTo>
                <a:lnTo>
                  <a:pt x="1049607" y="180023"/>
                </a:lnTo>
                <a:lnTo>
                  <a:pt x="1040406" y="171450"/>
                </a:lnTo>
                <a:lnTo>
                  <a:pt x="1031204" y="163195"/>
                </a:lnTo>
                <a:lnTo>
                  <a:pt x="1021685" y="155258"/>
                </a:lnTo>
                <a:lnTo>
                  <a:pt x="1011849" y="147320"/>
                </a:lnTo>
                <a:lnTo>
                  <a:pt x="1002648" y="140018"/>
                </a:lnTo>
                <a:lnTo>
                  <a:pt x="992494" y="133033"/>
                </a:lnTo>
                <a:lnTo>
                  <a:pt x="982975" y="126048"/>
                </a:lnTo>
                <a:lnTo>
                  <a:pt x="972822" y="119380"/>
                </a:lnTo>
                <a:lnTo>
                  <a:pt x="962986" y="113348"/>
                </a:lnTo>
                <a:lnTo>
                  <a:pt x="952515" y="107315"/>
                </a:lnTo>
                <a:lnTo>
                  <a:pt x="942045" y="101918"/>
                </a:lnTo>
                <a:lnTo>
                  <a:pt x="931891" y="96838"/>
                </a:lnTo>
                <a:close/>
                <a:moveTo>
                  <a:pt x="611742" y="96838"/>
                </a:moveTo>
                <a:lnTo>
                  <a:pt x="601589" y="101918"/>
                </a:lnTo>
                <a:lnTo>
                  <a:pt x="591118" y="107315"/>
                </a:lnTo>
                <a:lnTo>
                  <a:pt x="580965" y="113348"/>
                </a:lnTo>
                <a:lnTo>
                  <a:pt x="570811" y="119698"/>
                </a:lnTo>
                <a:lnTo>
                  <a:pt x="560658" y="126048"/>
                </a:lnTo>
                <a:lnTo>
                  <a:pt x="551139" y="133033"/>
                </a:lnTo>
                <a:lnTo>
                  <a:pt x="540986" y="140018"/>
                </a:lnTo>
                <a:lnTo>
                  <a:pt x="531784" y="147320"/>
                </a:lnTo>
                <a:lnTo>
                  <a:pt x="521948" y="155258"/>
                </a:lnTo>
                <a:lnTo>
                  <a:pt x="512746" y="163195"/>
                </a:lnTo>
                <a:lnTo>
                  <a:pt x="503228" y="171450"/>
                </a:lnTo>
                <a:lnTo>
                  <a:pt x="494343" y="180023"/>
                </a:lnTo>
                <a:lnTo>
                  <a:pt x="485142" y="189230"/>
                </a:lnTo>
                <a:lnTo>
                  <a:pt x="476258" y="198120"/>
                </a:lnTo>
                <a:lnTo>
                  <a:pt x="467691" y="207645"/>
                </a:lnTo>
                <a:lnTo>
                  <a:pt x="458807" y="217170"/>
                </a:lnTo>
                <a:lnTo>
                  <a:pt x="478479" y="220980"/>
                </a:lnTo>
                <a:lnTo>
                  <a:pt x="498468" y="224155"/>
                </a:lnTo>
                <a:lnTo>
                  <a:pt x="518458" y="227330"/>
                </a:lnTo>
                <a:lnTo>
                  <a:pt x="538764" y="230188"/>
                </a:lnTo>
                <a:lnTo>
                  <a:pt x="547014" y="210820"/>
                </a:lnTo>
                <a:lnTo>
                  <a:pt x="555264" y="192405"/>
                </a:lnTo>
                <a:lnTo>
                  <a:pt x="564148" y="174625"/>
                </a:lnTo>
                <a:lnTo>
                  <a:pt x="573032" y="157480"/>
                </a:lnTo>
                <a:lnTo>
                  <a:pt x="582234" y="140970"/>
                </a:lnTo>
                <a:lnTo>
                  <a:pt x="591753" y="125413"/>
                </a:lnTo>
                <a:lnTo>
                  <a:pt x="601589" y="110490"/>
                </a:lnTo>
                <a:lnTo>
                  <a:pt x="611742" y="96838"/>
                </a:lnTo>
                <a:close/>
                <a:moveTo>
                  <a:pt x="801166" y="63818"/>
                </a:moveTo>
                <a:lnTo>
                  <a:pt x="801166" y="245110"/>
                </a:lnTo>
                <a:lnTo>
                  <a:pt x="837655" y="244158"/>
                </a:lnTo>
                <a:lnTo>
                  <a:pt x="873509" y="242570"/>
                </a:lnTo>
                <a:lnTo>
                  <a:pt x="909363" y="240348"/>
                </a:lnTo>
                <a:lnTo>
                  <a:pt x="944266" y="237173"/>
                </a:lnTo>
                <a:lnTo>
                  <a:pt x="935064" y="216853"/>
                </a:lnTo>
                <a:lnTo>
                  <a:pt x="925545" y="197803"/>
                </a:lnTo>
                <a:lnTo>
                  <a:pt x="916027" y="179705"/>
                </a:lnTo>
                <a:lnTo>
                  <a:pt x="906190" y="162878"/>
                </a:lnTo>
                <a:lnTo>
                  <a:pt x="901114" y="155258"/>
                </a:lnTo>
                <a:lnTo>
                  <a:pt x="896037" y="147320"/>
                </a:lnTo>
                <a:lnTo>
                  <a:pt x="890960" y="140018"/>
                </a:lnTo>
                <a:lnTo>
                  <a:pt x="885884" y="133033"/>
                </a:lnTo>
                <a:lnTo>
                  <a:pt x="880807" y="126048"/>
                </a:lnTo>
                <a:lnTo>
                  <a:pt x="875730" y="119698"/>
                </a:lnTo>
                <a:lnTo>
                  <a:pt x="870019" y="113665"/>
                </a:lnTo>
                <a:lnTo>
                  <a:pt x="864942" y="107633"/>
                </a:lnTo>
                <a:lnTo>
                  <a:pt x="856693" y="99695"/>
                </a:lnTo>
                <a:lnTo>
                  <a:pt x="848760" y="92075"/>
                </a:lnTo>
                <a:lnTo>
                  <a:pt x="840828" y="85725"/>
                </a:lnTo>
                <a:lnTo>
                  <a:pt x="832896" y="79693"/>
                </a:lnTo>
                <a:lnTo>
                  <a:pt x="824963" y="74613"/>
                </a:lnTo>
                <a:lnTo>
                  <a:pt x="817031" y="70168"/>
                </a:lnTo>
                <a:lnTo>
                  <a:pt x="809099" y="66675"/>
                </a:lnTo>
                <a:lnTo>
                  <a:pt x="801166" y="63818"/>
                </a:lnTo>
                <a:close/>
                <a:moveTo>
                  <a:pt x="742467" y="63818"/>
                </a:moveTo>
                <a:lnTo>
                  <a:pt x="734535" y="66675"/>
                </a:lnTo>
                <a:lnTo>
                  <a:pt x="726920" y="70168"/>
                </a:lnTo>
                <a:lnTo>
                  <a:pt x="718987" y="74613"/>
                </a:lnTo>
                <a:lnTo>
                  <a:pt x="711055" y="79693"/>
                </a:lnTo>
                <a:lnTo>
                  <a:pt x="703123" y="85725"/>
                </a:lnTo>
                <a:lnTo>
                  <a:pt x="694873" y="92075"/>
                </a:lnTo>
                <a:lnTo>
                  <a:pt x="686941" y="99695"/>
                </a:lnTo>
                <a:lnTo>
                  <a:pt x="678691" y="107633"/>
                </a:lnTo>
                <a:lnTo>
                  <a:pt x="673614" y="113665"/>
                </a:lnTo>
                <a:lnTo>
                  <a:pt x="668538" y="119698"/>
                </a:lnTo>
                <a:lnTo>
                  <a:pt x="662826" y="126048"/>
                </a:lnTo>
                <a:lnTo>
                  <a:pt x="657750" y="133033"/>
                </a:lnTo>
                <a:lnTo>
                  <a:pt x="652990" y="140018"/>
                </a:lnTo>
                <a:lnTo>
                  <a:pt x="647596" y="147320"/>
                </a:lnTo>
                <a:lnTo>
                  <a:pt x="642519" y="154940"/>
                </a:lnTo>
                <a:lnTo>
                  <a:pt x="637760" y="162878"/>
                </a:lnTo>
                <a:lnTo>
                  <a:pt x="632683" y="171450"/>
                </a:lnTo>
                <a:lnTo>
                  <a:pt x="627607" y="179705"/>
                </a:lnTo>
                <a:lnTo>
                  <a:pt x="618088" y="197803"/>
                </a:lnTo>
                <a:lnTo>
                  <a:pt x="608569" y="216853"/>
                </a:lnTo>
                <a:lnTo>
                  <a:pt x="599685" y="237173"/>
                </a:lnTo>
                <a:lnTo>
                  <a:pt x="634587" y="240030"/>
                </a:lnTo>
                <a:lnTo>
                  <a:pt x="670124" y="242570"/>
                </a:lnTo>
                <a:lnTo>
                  <a:pt x="705978" y="244158"/>
                </a:lnTo>
                <a:lnTo>
                  <a:pt x="742467" y="245110"/>
                </a:lnTo>
                <a:lnTo>
                  <a:pt x="742467" y="63818"/>
                </a:lnTo>
                <a:close/>
                <a:moveTo>
                  <a:pt x="754841" y="0"/>
                </a:moveTo>
                <a:lnTo>
                  <a:pt x="771975" y="0"/>
                </a:lnTo>
                <a:lnTo>
                  <a:pt x="789109" y="0"/>
                </a:lnTo>
                <a:lnTo>
                  <a:pt x="806243" y="635"/>
                </a:lnTo>
                <a:lnTo>
                  <a:pt x="823377" y="1588"/>
                </a:lnTo>
                <a:lnTo>
                  <a:pt x="840193" y="2858"/>
                </a:lnTo>
                <a:lnTo>
                  <a:pt x="856693" y="4445"/>
                </a:lnTo>
                <a:lnTo>
                  <a:pt x="873509" y="6350"/>
                </a:lnTo>
                <a:lnTo>
                  <a:pt x="890008" y="9208"/>
                </a:lnTo>
                <a:lnTo>
                  <a:pt x="906508" y="11748"/>
                </a:lnTo>
                <a:lnTo>
                  <a:pt x="923007" y="14923"/>
                </a:lnTo>
                <a:lnTo>
                  <a:pt x="939189" y="18098"/>
                </a:lnTo>
                <a:lnTo>
                  <a:pt x="955371" y="21908"/>
                </a:lnTo>
                <a:lnTo>
                  <a:pt x="971236" y="25718"/>
                </a:lnTo>
                <a:lnTo>
                  <a:pt x="987100" y="30480"/>
                </a:lnTo>
                <a:lnTo>
                  <a:pt x="1002965" y="35243"/>
                </a:lnTo>
                <a:lnTo>
                  <a:pt x="1018512" y="40005"/>
                </a:lnTo>
                <a:lnTo>
                  <a:pt x="1034060" y="45720"/>
                </a:lnTo>
                <a:lnTo>
                  <a:pt x="1049290" y="51435"/>
                </a:lnTo>
                <a:lnTo>
                  <a:pt x="1064520" y="57150"/>
                </a:lnTo>
                <a:lnTo>
                  <a:pt x="1079115" y="63818"/>
                </a:lnTo>
                <a:lnTo>
                  <a:pt x="1094028" y="70168"/>
                </a:lnTo>
                <a:lnTo>
                  <a:pt x="1108624" y="76835"/>
                </a:lnTo>
                <a:lnTo>
                  <a:pt x="1123219" y="84455"/>
                </a:lnTo>
                <a:lnTo>
                  <a:pt x="1137497" y="91758"/>
                </a:lnTo>
                <a:lnTo>
                  <a:pt x="1151458" y="99695"/>
                </a:lnTo>
                <a:lnTo>
                  <a:pt x="1165419" y="107633"/>
                </a:lnTo>
                <a:lnTo>
                  <a:pt x="1179063" y="116205"/>
                </a:lnTo>
                <a:lnTo>
                  <a:pt x="1192707" y="124778"/>
                </a:lnTo>
                <a:lnTo>
                  <a:pt x="1206033" y="133668"/>
                </a:lnTo>
                <a:lnTo>
                  <a:pt x="1219042" y="142558"/>
                </a:lnTo>
                <a:lnTo>
                  <a:pt x="1232051" y="152400"/>
                </a:lnTo>
                <a:lnTo>
                  <a:pt x="1244743" y="161925"/>
                </a:lnTo>
                <a:lnTo>
                  <a:pt x="1257434" y="171768"/>
                </a:lnTo>
                <a:lnTo>
                  <a:pt x="1270126" y="182245"/>
                </a:lnTo>
                <a:lnTo>
                  <a:pt x="1282818" y="193358"/>
                </a:lnTo>
                <a:lnTo>
                  <a:pt x="1295192" y="204470"/>
                </a:lnTo>
                <a:lnTo>
                  <a:pt x="1307567" y="215900"/>
                </a:lnTo>
                <a:lnTo>
                  <a:pt x="1323749" y="232093"/>
                </a:lnTo>
                <a:lnTo>
                  <a:pt x="1339296" y="248920"/>
                </a:lnTo>
                <a:lnTo>
                  <a:pt x="1354844" y="266065"/>
                </a:lnTo>
                <a:lnTo>
                  <a:pt x="1369756" y="283528"/>
                </a:lnTo>
                <a:lnTo>
                  <a:pt x="1384035" y="301625"/>
                </a:lnTo>
                <a:lnTo>
                  <a:pt x="1397995" y="320358"/>
                </a:lnTo>
                <a:lnTo>
                  <a:pt x="1411322" y="339090"/>
                </a:lnTo>
                <a:lnTo>
                  <a:pt x="1423696" y="358775"/>
                </a:lnTo>
                <a:lnTo>
                  <a:pt x="1431629" y="371158"/>
                </a:lnTo>
                <a:lnTo>
                  <a:pt x="1439244" y="383858"/>
                </a:lnTo>
                <a:lnTo>
                  <a:pt x="1446859" y="396875"/>
                </a:lnTo>
                <a:lnTo>
                  <a:pt x="1453839" y="410210"/>
                </a:lnTo>
                <a:lnTo>
                  <a:pt x="1463675" y="429260"/>
                </a:lnTo>
                <a:lnTo>
                  <a:pt x="1301855" y="429260"/>
                </a:lnTo>
                <a:lnTo>
                  <a:pt x="1321528" y="420370"/>
                </a:lnTo>
                <a:lnTo>
                  <a:pt x="1340565" y="411480"/>
                </a:lnTo>
                <a:lnTo>
                  <a:pt x="1358651" y="401955"/>
                </a:lnTo>
                <a:lnTo>
                  <a:pt x="1375785" y="392430"/>
                </a:lnTo>
                <a:lnTo>
                  <a:pt x="1364680" y="375603"/>
                </a:lnTo>
                <a:lnTo>
                  <a:pt x="1353257" y="359093"/>
                </a:lnTo>
                <a:lnTo>
                  <a:pt x="1341517" y="343218"/>
                </a:lnTo>
                <a:lnTo>
                  <a:pt x="1329143" y="327343"/>
                </a:lnTo>
                <a:lnTo>
                  <a:pt x="1316451" y="311785"/>
                </a:lnTo>
                <a:lnTo>
                  <a:pt x="1303442" y="296863"/>
                </a:lnTo>
                <a:lnTo>
                  <a:pt x="1290116" y="281940"/>
                </a:lnTo>
                <a:lnTo>
                  <a:pt x="1276155" y="267653"/>
                </a:lnTo>
                <a:lnTo>
                  <a:pt x="1268222" y="260033"/>
                </a:lnTo>
                <a:lnTo>
                  <a:pt x="1260607" y="252730"/>
                </a:lnTo>
                <a:lnTo>
                  <a:pt x="1244425" y="238125"/>
                </a:lnTo>
                <a:lnTo>
                  <a:pt x="1215869" y="246698"/>
                </a:lnTo>
                <a:lnTo>
                  <a:pt x="1200956" y="250825"/>
                </a:lnTo>
                <a:lnTo>
                  <a:pt x="1186361" y="254953"/>
                </a:lnTo>
                <a:lnTo>
                  <a:pt x="1198735" y="274955"/>
                </a:lnTo>
                <a:lnTo>
                  <a:pt x="1210792" y="295275"/>
                </a:lnTo>
                <a:lnTo>
                  <a:pt x="1222215" y="316230"/>
                </a:lnTo>
                <a:lnTo>
                  <a:pt x="1233003" y="337820"/>
                </a:lnTo>
                <a:lnTo>
                  <a:pt x="1243473" y="360045"/>
                </a:lnTo>
                <a:lnTo>
                  <a:pt x="1253310" y="382588"/>
                </a:lnTo>
                <a:lnTo>
                  <a:pt x="1262828" y="405448"/>
                </a:lnTo>
                <a:lnTo>
                  <a:pt x="1271395" y="429260"/>
                </a:lnTo>
                <a:lnTo>
                  <a:pt x="1208888" y="429260"/>
                </a:lnTo>
                <a:lnTo>
                  <a:pt x="1200004" y="407353"/>
                </a:lnTo>
                <a:lnTo>
                  <a:pt x="1190803" y="385763"/>
                </a:lnTo>
                <a:lnTo>
                  <a:pt x="1180967" y="365125"/>
                </a:lnTo>
                <a:lnTo>
                  <a:pt x="1170813" y="344805"/>
                </a:lnTo>
                <a:lnTo>
                  <a:pt x="1160025" y="325120"/>
                </a:lnTo>
                <a:lnTo>
                  <a:pt x="1148603" y="306070"/>
                </a:lnTo>
                <a:lnTo>
                  <a:pt x="1137180" y="287020"/>
                </a:lnTo>
                <a:lnTo>
                  <a:pt x="1125123" y="269240"/>
                </a:lnTo>
                <a:lnTo>
                  <a:pt x="1101009" y="274320"/>
                </a:lnTo>
                <a:lnTo>
                  <a:pt x="1076260" y="278765"/>
                </a:lnTo>
                <a:lnTo>
                  <a:pt x="1051194" y="282893"/>
                </a:lnTo>
                <a:lnTo>
                  <a:pt x="1025493" y="286703"/>
                </a:lnTo>
                <a:lnTo>
                  <a:pt x="1031204" y="303213"/>
                </a:lnTo>
                <a:lnTo>
                  <a:pt x="1036281" y="320040"/>
                </a:lnTo>
                <a:lnTo>
                  <a:pt x="1041040" y="337503"/>
                </a:lnTo>
                <a:lnTo>
                  <a:pt x="1045800" y="355283"/>
                </a:lnTo>
                <a:lnTo>
                  <a:pt x="1050559" y="373063"/>
                </a:lnTo>
                <a:lnTo>
                  <a:pt x="1054684" y="391478"/>
                </a:lnTo>
                <a:lnTo>
                  <a:pt x="1058809" y="410528"/>
                </a:lnTo>
                <a:lnTo>
                  <a:pt x="1062616" y="429260"/>
                </a:lnTo>
                <a:lnTo>
                  <a:pt x="1002965" y="429260"/>
                </a:lnTo>
                <a:lnTo>
                  <a:pt x="999475" y="412750"/>
                </a:lnTo>
                <a:lnTo>
                  <a:pt x="995667" y="396240"/>
                </a:lnTo>
                <a:lnTo>
                  <a:pt x="991542" y="380365"/>
                </a:lnTo>
                <a:lnTo>
                  <a:pt x="987418" y="364490"/>
                </a:lnTo>
                <a:lnTo>
                  <a:pt x="982658" y="346075"/>
                </a:lnTo>
                <a:lnTo>
                  <a:pt x="976947" y="328295"/>
                </a:lnTo>
                <a:lnTo>
                  <a:pt x="971553" y="311150"/>
                </a:lnTo>
                <a:lnTo>
                  <a:pt x="966159" y="294005"/>
                </a:lnTo>
                <a:lnTo>
                  <a:pt x="946169" y="295910"/>
                </a:lnTo>
                <a:lnTo>
                  <a:pt x="926180" y="297815"/>
                </a:lnTo>
                <a:lnTo>
                  <a:pt x="905556" y="299403"/>
                </a:lnTo>
                <a:lnTo>
                  <a:pt x="884932" y="300673"/>
                </a:lnTo>
                <a:lnTo>
                  <a:pt x="864308" y="301625"/>
                </a:lnTo>
                <a:lnTo>
                  <a:pt x="843684" y="302578"/>
                </a:lnTo>
                <a:lnTo>
                  <a:pt x="822742" y="303213"/>
                </a:lnTo>
                <a:lnTo>
                  <a:pt x="801166" y="303848"/>
                </a:lnTo>
                <a:lnTo>
                  <a:pt x="801166" y="519748"/>
                </a:lnTo>
                <a:lnTo>
                  <a:pt x="822108" y="519113"/>
                </a:lnTo>
                <a:lnTo>
                  <a:pt x="843366" y="518478"/>
                </a:lnTo>
                <a:lnTo>
                  <a:pt x="864308" y="517525"/>
                </a:lnTo>
                <a:lnTo>
                  <a:pt x="884614" y="516573"/>
                </a:lnTo>
                <a:lnTo>
                  <a:pt x="884614" y="575310"/>
                </a:lnTo>
                <a:lnTo>
                  <a:pt x="864308" y="576263"/>
                </a:lnTo>
                <a:lnTo>
                  <a:pt x="843366" y="577215"/>
                </a:lnTo>
                <a:lnTo>
                  <a:pt x="822108" y="577850"/>
                </a:lnTo>
                <a:lnTo>
                  <a:pt x="801166" y="578168"/>
                </a:lnTo>
                <a:lnTo>
                  <a:pt x="801166" y="742950"/>
                </a:lnTo>
                <a:lnTo>
                  <a:pt x="884614" y="742950"/>
                </a:lnTo>
                <a:lnTo>
                  <a:pt x="884614" y="801688"/>
                </a:lnTo>
                <a:lnTo>
                  <a:pt x="801166" y="801688"/>
                </a:lnTo>
                <a:lnTo>
                  <a:pt x="801166" y="965835"/>
                </a:lnTo>
                <a:lnTo>
                  <a:pt x="822108" y="966470"/>
                </a:lnTo>
                <a:lnTo>
                  <a:pt x="843366" y="967105"/>
                </a:lnTo>
                <a:lnTo>
                  <a:pt x="864308" y="968058"/>
                </a:lnTo>
                <a:lnTo>
                  <a:pt x="884614" y="969010"/>
                </a:lnTo>
                <a:lnTo>
                  <a:pt x="884614" y="1028065"/>
                </a:lnTo>
                <a:lnTo>
                  <a:pt x="864308" y="1026795"/>
                </a:lnTo>
                <a:lnTo>
                  <a:pt x="843366" y="1025843"/>
                </a:lnTo>
                <a:lnTo>
                  <a:pt x="822108" y="1025208"/>
                </a:lnTo>
                <a:lnTo>
                  <a:pt x="801166" y="1024890"/>
                </a:lnTo>
                <a:lnTo>
                  <a:pt x="801166" y="1240473"/>
                </a:lnTo>
                <a:lnTo>
                  <a:pt x="824963" y="1240790"/>
                </a:lnTo>
                <a:lnTo>
                  <a:pt x="848126" y="1241743"/>
                </a:lnTo>
                <a:lnTo>
                  <a:pt x="832896" y="1300163"/>
                </a:lnTo>
                <a:lnTo>
                  <a:pt x="801166" y="1299528"/>
                </a:lnTo>
                <a:lnTo>
                  <a:pt x="801166" y="1423353"/>
                </a:lnTo>
                <a:lnTo>
                  <a:pt x="771658" y="1538606"/>
                </a:lnTo>
                <a:lnTo>
                  <a:pt x="771023" y="1541781"/>
                </a:lnTo>
                <a:lnTo>
                  <a:pt x="771023" y="1544638"/>
                </a:lnTo>
                <a:lnTo>
                  <a:pt x="753890" y="1544321"/>
                </a:lnTo>
                <a:lnTo>
                  <a:pt x="736756" y="1543686"/>
                </a:lnTo>
                <a:lnTo>
                  <a:pt x="719622" y="1542733"/>
                </a:lnTo>
                <a:lnTo>
                  <a:pt x="702805" y="1541463"/>
                </a:lnTo>
                <a:lnTo>
                  <a:pt x="685989" y="1539558"/>
                </a:lnTo>
                <a:lnTo>
                  <a:pt x="669489" y="1537653"/>
                </a:lnTo>
                <a:lnTo>
                  <a:pt x="652673" y="1535431"/>
                </a:lnTo>
                <a:lnTo>
                  <a:pt x="636491" y="1532573"/>
                </a:lnTo>
                <a:lnTo>
                  <a:pt x="619992" y="1529716"/>
                </a:lnTo>
                <a:lnTo>
                  <a:pt x="603810" y="1526223"/>
                </a:lnTo>
                <a:lnTo>
                  <a:pt x="587628" y="1522096"/>
                </a:lnTo>
                <a:lnTo>
                  <a:pt x="571763" y="1518286"/>
                </a:lnTo>
                <a:lnTo>
                  <a:pt x="555898" y="1513841"/>
                </a:lnTo>
                <a:lnTo>
                  <a:pt x="540351" y="1509078"/>
                </a:lnTo>
                <a:lnTo>
                  <a:pt x="524486" y="1503998"/>
                </a:lnTo>
                <a:lnTo>
                  <a:pt x="509256" y="1498601"/>
                </a:lnTo>
                <a:lnTo>
                  <a:pt x="494343" y="1492886"/>
                </a:lnTo>
                <a:lnTo>
                  <a:pt x="479113" y="1486853"/>
                </a:lnTo>
                <a:lnTo>
                  <a:pt x="464200" y="1480503"/>
                </a:lnTo>
                <a:lnTo>
                  <a:pt x="449288" y="1474153"/>
                </a:lnTo>
                <a:lnTo>
                  <a:pt x="434692" y="1467168"/>
                </a:lnTo>
                <a:lnTo>
                  <a:pt x="420414" y="1459866"/>
                </a:lnTo>
                <a:lnTo>
                  <a:pt x="406136" y="1452246"/>
                </a:lnTo>
                <a:lnTo>
                  <a:pt x="392175" y="1444626"/>
                </a:lnTo>
                <a:lnTo>
                  <a:pt x="378214" y="1436688"/>
                </a:lnTo>
                <a:lnTo>
                  <a:pt x="364570" y="1428116"/>
                </a:lnTo>
                <a:lnTo>
                  <a:pt x="350927" y="1419861"/>
                </a:lnTo>
                <a:lnTo>
                  <a:pt x="337600" y="1410653"/>
                </a:lnTo>
                <a:lnTo>
                  <a:pt x="324591" y="1401763"/>
                </a:lnTo>
                <a:lnTo>
                  <a:pt x="311582" y="1392238"/>
                </a:lnTo>
                <a:lnTo>
                  <a:pt x="298891" y="1382396"/>
                </a:lnTo>
                <a:lnTo>
                  <a:pt x="286199" y="1372553"/>
                </a:lnTo>
                <a:lnTo>
                  <a:pt x="273507" y="1361758"/>
                </a:lnTo>
                <a:lnTo>
                  <a:pt x="260815" y="1351280"/>
                </a:lnTo>
                <a:lnTo>
                  <a:pt x="248441" y="1339850"/>
                </a:lnTo>
                <a:lnTo>
                  <a:pt x="236701" y="1328420"/>
                </a:lnTo>
                <a:lnTo>
                  <a:pt x="220202" y="1311910"/>
                </a:lnTo>
                <a:lnTo>
                  <a:pt x="204337" y="1295400"/>
                </a:lnTo>
                <a:lnTo>
                  <a:pt x="188790" y="1278255"/>
                </a:lnTo>
                <a:lnTo>
                  <a:pt x="173877" y="1260475"/>
                </a:lnTo>
                <a:lnTo>
                  <a:pt x="159599" y="1242378"/>
                </a:lnTo>
                <a:lnTo>
                  <a:pt x="145638" y="1223963"/>
                </a:lnTo>
                <a:lnTo>
                  <a:pt x="132629" y="1204913"/>
                </a:lnTo>
                <a:lnTo>
                  <a:pt x="119937" y="1185863"/>
                </a:lnTo>
                <a:lnTo>
                  <a:pt x="112005" y="1173163"/>
                </a:lnTo>
                <a:lnTo>
                  <a:pt x="104390" y="1160463"/>
                </a:lnTo>
                <a:lnTo>
                  <a:pt x="97409" y="1147445"/>
                </a:lnTo>
                <a:lnTo>
                  <a:pt x="90111" y="1134428"/>
                </a:lnTo>
                <a:lnTo>
                  <a:pt x="79641" y="1114108"/>
                </a:lnTo>
                <a:lnTo>
                  <a:pt x="69805" y="1093153"/>
                </a:lnTo>
                <a:lnTo>
                  <a:pt x="60286" y="1072198"/>
                </a:lnTo>
                <a:lnTo>
                  <a:pt x="51719" y="1050608"/>
                </a:lnTo>
                <a:lnTo>
                  <a:pt x="43469" y="1029018"/>
                </a:lnTo>
                <a:lnTo>
                  <a:pt x="36172" y="1006793"/>
                </a:lnTo>
                <a:lnTo>
                  <a:pt x="29826" y="984568"/>
                </a:lnTo>
                <a:lnTo>
                  <a:pt x="23480" y="961708"/>
                </a:lnTo>
                <a:lnTo>
                  <a:pt x="18086" y="939165"/>
                </a:lnTo>
                <a:lnTo>
                  <a:pt x="13326" y="915988"/>
                </a:lnTo>
                <a:lnTo>
                  <a:pt x="9202" y="892493"/>
                </a:lnTo>
                <a:lnTo>
                  <a:pt x="6029" y="868998"/>
                </a:lnTo>
                <a:lnTo>
                  <a:pt x="3490" y="845185"/>
                </a:lnTo>
                <a:lnTo>
                  <a:pt x="1587" y="820738"/>
                </a:lnTo>
                <a:lnTo>
                  <a:pt x="317" y="796608"/>
                </a:lnTo>
                <a:lnTo>
                  <a:pt x="0" y="772160"/>
                </a:lnTo>
                <a:lnTo>
                  <a:pt x="317" y="747713"/>
                </a:lnTo>
                <a:lnTo>
                  <a:pt x="1587" y="723583"/>
                </a:lnTo>
                <a:lnTo>
                  <a:pt x="3490" y="699453"/>
                </a:lnTo>
                <a:lnTo>
                  <a:pt x="6029" y="675640"/>
                </a:lnTo>
                <a:lnTo>
                  <a:pt x="9202" y="651828"/>
                </a:lnTo>
                <a:lnTo>
                  <a:pt x="13326" y="628650"/>
                </a:lnTo>
                <a:lnTo>
                  <a:pt x="18086" y="605473"/>
                </a:lnTo>
                <a:lnTo>
                  <a:pt x="23480" y="582295"/>
                </a:lnTo>
                <a:lnTo>
                  <a:pt x="29826" y="559753"/>
                </a:lnTo>
                <a:lnTo>
                  <a:pt x="36172" y="537528"/>
                </a:lnTo>
                <a:lnTo>
                  <a:pt x="43469" y="515620"/>
                </a:lnTo>
                <a:lnTo>
                  <a:pt x="51719" y="493713"/>
                </a:lnTo>
                <a:lnTo>
                  <a:pt x="60286" y="472440"/>
                </a:lnTo>
                <a:lnTo>
                  <a:pt x="69805" y="451168"/>
                </a:lnTo>
                <a:lnTo>
                  <a:pt x="79641" y="430530"/>
                </a:lnTo>
                <a:lnTo>
                  <a:pt x="90111" y="410210"/>
                </a:lnTo>
                <a:lnTo>
                  <a:pt x="97409" y="396875"/>
                </a:lnTo>
                <a:lnTo>
                  <a:pt x="104390" y="383858"/>
                </a:lnTo>
                <a:lnTo>
                  <a:pt x="112005" y="371158"/>
                </a:lnTo>
                <a:lnTo>
                  <a:pt x="119937" y="358775"/>
                </a:lnTo>
                <a:lnTo>
                  <a:pt x="132629" y="339090"/>
                </a:lnTo>
                <a:lnTo>
                  <a:pt x="145638" y="320040"/>
                </a:lnTo>
                <a:lnTo>
                  <a:pt x="159599" y="301625"/>
                </a:lnTo>
                <a:lnTo>
                  <a:pt x="173877" y="283528"/>
                </a:lnTo>
                <a:lnTo>
                  <a:pt x="188790" y="266065"/>
                </a:lnTo>
                <a:lnTo>
                  <a:pt x="204337" y="248920"/>
                </a:lnTo>
                <a:lnTo>
                  <a:pt x="220202" y="232093"/>
                </a:lnTo>
                <a:lnTo>
                  <a:pt x="236701" y="215900"/>
                </a:lnTo>
                <a:lnTo>
                  <a:pt x="248441" y="204470"/>
                </a:lnTo>
                <a:lnTo>
                  <a:pt x="260815" y="193358"/>
                </a:lnTo>
                <a:lnTo>
                  <a:pt x="273507" y="182245"/>
                </a:lnTo>
                <a:lnTo>
                  <a:pt x="286199" y="171768"/>
                </a:lnTo>
                <a:lnTo>
                  <a:pt x="298891" y="161925"/>
                </a:lnTo>
                <a:lnTo>
                  <a:pt x="311582" y="152400"/>
                </a:lnTo>
                <a:lnTo>
                  <a:pt x="324591" y="142558"/>
                </a:lnTo>
                <a:lnTo>
                  <a:pt x="337600" y="133668"/>
                </a:lnTo>
                <a:lnTo>
                  <a:pt x="350927" y="124460"/>
                </a:lnTo>
                <a:lnTo>
                  <a:pt x="364570" y="116205"/>
                </a:lnTo>
                <a:lnTo>
                  <a:pt x="378531" y="107633"/>
                </a:lnTo>
                <a:lnTo>
                  <a:pt x="392492" y="99695"/>
                </a:lnTo>
                <a:lnTo>
                  <a:pt x="406136" y="91758"/>
                </a:lnTo>
                <a:lnTo>
                  <a:pt x="420731" y="84455"/>
                </a:lnTo>
                <a:lnTo>
                  <a:pt x="435009" y="76835"/>
                </a:lnTo>
                <a:lnTo>
                  <a:pt x="449922" y="70168"/>
                </a:lnTo>
                <a:lnTo>
                  <a:pt x="464518" y="63818"/>
                </a:lnTo>
                <a:lnTo>
                  <a:pt x="479748" y="57150"/>
                </a:lnTo>
                <a:lnTo>
                  <a:pt x="494661" y="51118"/>
                </a:lnTo>
                <a:lnTo>
                  <a:pt x="509573" y="45720"/>
                </a:lnTo>
                <a:lnTo>
                  <a:pt x="525121" y="40005"/>
                </a:lnTo>
                <a:lnTo>
                  <a:pt x="540668" y="35243"/>
                </a:lnTo>
                <a:lnTo>
                  <a:pt x="556533" y="30480"/>
                </a:lnTo>
                <a:lnTo>
                  <a:pt x="572398" y="25718"/>
                </a:lnTo>
                <a:lnTo>
                  <a:pt x="588262" y="21908"/>
                </a:lnTo>
                <a:lnTo>
                  <a:pt x="604444" y="18098"/>
                </a:lnTo>
                <a:lnTo>
                  <a:pt x="620626" y="14605"/>
                </a:lnTo>
                <a:lnTo>
                  <a:pt x="637125" y="11748"/>
                </a:lnTo>
                <a:lnTo>
                  <a:pt x="653625" y="9208"/>
                </a:lnTo>
                <a:lnTo>
                  <a:pt x="670124" y="6350"/>
                </a:lnTo>
                <a:lnTo>
                  <a:pt x="686941" y="4445"/>
                </a:lnTo>
                <a:lnTo>
                  <a:pt x="703757" y="2858"/>
                </a:lnTo>
                <a:lnTo>
                  <a:pt x="720574" y="1588"/>
                </a:lnTo>
                <a:lnTo>
                  <a:pt x="737708" y="635"/>
                </a:lnTo>
                <a:lnTo>
                  <a:pt x="754841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2" name="矩形 80">
            <a:extLst>
              <a:ext uri="{FF2B5EF4-FFF2-40B4-BE49-F238E27FC236}">
                <a16:creationId xmlns:a16="http://schemas.microsoft.com/office/drawing/2014/main" xmlns="" id="{417EA0E9-3DBE-4A8D-85BD-B312747BA197}"/>
              </a:ext>
            </a:extLst>
          </p:cNvPr>
          <p:cNvSpPr/>
          <p:nvPr/>
        </p:nvSpPr>
        <p:spPr>
          <a:xfrm flipH="1">
            <a:off x="5899854" y="4291828"/>
            <a:ext cx="12199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OD</a:t>
            </a:r>
            <a:r>
              <a: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数据分析</a:t>
            </a:r>
          </a:p>
        </p:txBody>
      </p:sp>
      <p:sp>
        <p:nvSpPr>
          <p:cNvPr id="53" name="文本框 20">
            <a:extLst>
              <a:ext uri="{FF2B5EF4-FFF2-40B4-BE49-F238E27FC236}">
                <a16:creationId xmlns:a16="http://schemas.microsoft.com/office/drawing/2014/main" xmlns="" id="{460D0B02-F1B5-468D-9B42-4E65DEB304AB}"/>
              </a:ext>
            </a:extLst>
          </p:cNvPr>
          <p:cNvSpPr txBox="1"/>
          <p:nvPr/>
        </p:nvSpPr>
        <p:spPr>
          <a:xfrm>
            <a:off x="6932228" y="1023322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新技术</a:t>
            </a:r>
          </a:p>
        </p:txBody>
      </p:sp>
      <p:sp>
        <p:nvSpPr>
          <p:cNvPr id="54" name="文本框 20">
            <a:extLst>
              <a:ext uri="{FF2B5EF4-FFF2-40B4-BE49-F238E27FC236}">
                <a16:creationId xmlns:a16="http://schemas.microsoft.com/office/drawing/2014/main" xmlns="" id="{D80DED98-14AC-45B7-96E6-5C3B09F0260A}"/>
              </a:ext>
            </a:extLst>
          </p:cNvPr>
          <p:cNvSpPr txBox="1"/>
          <p:nvPr/>
        </p:nvSpPr>
        <p:spPr>
          <a:xfrm>
            <a:off x="2059955" y="1021833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新理念</a:t>
            </a:r>
          </a:p>
        </p:txBody>
      </p:sp>
    </p:spTree>
    <p:extLst>
      <p:ext uri="{BB962C8B-B14F-4D97-AF65-F5344CB8AC3E}">
        <p14:creationId xmlns:p14="http://schemas.microsoft.com/office/powerpoint/2010/main" val="450932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>
            <a:extLst>
              <a:ext uri="{FF2B5EF4-FFF2-40B4-BE49-F238E27FC236}">
                <a16:creationId xmlns:a16="http://schemas.microsoft.com/office/drawing/2014/main" xmlns="" id="{23C9E80E-97E7-4D84-A4D4-29473046E4E8}"/>
              </a:ext>
            </a:extLst>
          </p:cNvPr>
          <p:cNvSpPr txBox="1"/>
          <p:nvPr/>
        </p:nvSpPr>
        <p:spPr>
          <a:xfrm>
            <a:off x="5186913" y="1530551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地面宣传推广导流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企业员工宣传注册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61F76C2B-8D2F-4926-B88B-55FD51D02B7D}"/>
              </a:ext>
            </a:extLst>
          </p:cNvPr>
          <p:cNvSpPr txBox="1"/>
          <p:nvPr/>
        </p:nvSpPr>
        <p:spPr>
          <a:xfrm>
            <a:off x="1612714" y="1945048"/>
            <a:ext cx="12618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微信公众号导流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70CC09-7547-4FAD-9879-BB0053B8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2" name="图片占位符 20">
            <a:extLst>
              <a:ext uri="{FF2B5EF4-FFF2-40B4-BE49-F238E27FC236}">
                <a16:creationId xmlns:a16="http://schemas.microsoft.com/office/drawing/2014/main" xmlns="" id="{8AC57D7F-2F74-44F7-A1C3-88C807A50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" t="8030" r="-1" b="4238"/>
          <a:stretch/>
        </p:blipFill>
        <p:spPr>
          <a:xfrm>
            <a:off x="6665974" y="1043796"/>
            <a:ext cx="1978953" cy="1186669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C163F73E-FA89-48F2-8D82-9998C249990B}"/>
              </a:ext>
            </a:extLst>
          </p:cNvPr>
          <p:cNvGrpSpPr/>
          <p:nvPr/>
        </p:nvGrpSpPr>
        <p:grpSpPr>
          <a:xfrm>
            <a:off x="3862761" y="1817530"/>
            <a:ext cx="1978953" cy="2034164"/>
            <a:chOff x="3041650" y="2310362"/>
            <a:chExt cx="3824288" cy="4160930"/>
          </a:xfrm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Arc 3">
              <a:extLst>
                <a:ext uri="{FF2B5EF4-FFF2-40B4-BE49-F238E27FC236}">
                  <a16:creationId xmlns:a16="http://schemas.microsoft.com/office/drawing/2014/main" xmlns="" id="{9929693A-8A7C-417E-865E-874664B5A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425" y="2454275"/>
              <a:ext cx="1941513" cy="3836988"/>
            </a:xfrm>
            <a:custGeom>
              <a:avLst/>
              <a:gdLst>
                <a:gd name="T0" fmla="*/ 2594143 w 21931"/>
                <a:gd name="T1" fmla="*/ 0 h 43200"/>
                <a:gd name="T2" fmla="*/ 0 w 21931"/>
                <a:gd name="T3" fmla="*/ 340774451 h 43200"/>
                <a:gd name="T4" fmla="*/ 2594143 w 21931"/>
                <a:gd name="T5" fmla="*/ 170399038 h 43200"/>
                <a:gd name="T6" fmla="*/ 0 60000 65536"/>
                <a:gd name="T7" fmla="*/ 0 60000 65536"/>
                <a:gd name="T8" fmla="*/ 0 60000 65536"/>
                <a:gd name="T9" fmla="*/ 0 w 21931"/>
                <a:gd name="T10" fmla="*/ 0 h 43200"/>
                <a:gd name="T11" fmla="*/ 21931 w 21931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931" h="43200" fill="none" extrusionOk="0">
                  <a:moveTo>
                    <a:pt x="330" y="0"/>
                  </a:moveTo>
                  <a:cubicBezTo>
                    <a:pt x="12260" y="0"/>
                    <a:pt x="21931" y="9670"/>
                    <a:pt x="21931" y="21600"/>
                  </a:cubicBezTo>
                  <a:cubicBezTo>
                    <a:pt x="21931" y="33529"/>
                    <a:pt x="12260" y="43200"/>
                    <a:pt x="331" y="43200"/>
                  </a:cubicBezTo>
                  <a:cubicBezTo>
                    <a:pt x="220" y="43200"/>
                    <a:pt x="110" y="43199"/>
                    <a:pt x="-1" y="43197"/>
                  </a:cubicBezTo>
                </a:path>
                <a:path w="21931" h="43200" stroke="0" extrusionOk="0">
                  <a:moveTo>
                    <a:pt x="330" y="0"/>
                  </a:moveTo>
                  <a:cubicBezTo>
                    <a:pt x="12260" y="0"/>
                    <a:pt x="21931" y="9670"/>
                    <a:pt x="21931" y="21600"/>
                  </a:cubicBezTo>
                  <a:cubicBezTo>
                    <a:pt x="21931" y="33529"/>
                    <a:pt x="12260" y="43200"/>
                    <a:pt x="331" y="43200"/>
                  </a:cubicBezTo>
                  <a:cubicBezTo>
                    <a:pt x="220" y="43200"/>
                    <a:pt x="110" y="43199"/>
                    <a:pt x="-1" y="43197"/>
                  </a:cubicBezTo>
                  <a:lnTo>
                    <a:pt x="331" y="2160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Arc 4">
              <a:extLst>
                <a:ext uri="{FF2B5EF4-FFF2-40B4-BE49-F238E27FC236}">
                  <a16:creationId xmlns:a16="http://schemas.microsoft.com/office/drawing/2014/main" xmlns="" id="{A4FD66D3-18C9-4063-95AF-F4A5DB815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650" y="2452688"/>
              <a:ext cx="1914525" cy="3838575"/>
            </a:xfrm>
            <a:custGeom>
              <a:avLst/>
              <a:gdLst>
                <a:gd name="T0" fmla="*/ 168704841 w 21600"/>
                <a:gd name="T1" fmla="*/ 341080047 h 43200"/>
                <a:gd name="T2" fmla="*/ 169694721 w 21600"/>
                <a:gd name="T3" fmla="*/ 0 h 43200"/>
                <a:gd name="T4" fmla="*/ 169694721 w 21600"/>
                <a:gd name="T5" fmla="*/ 170540068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21474" y="43199"/>
                  </a:moveTo>
                  <a:cubicBezTo>
                    <a:pt x="9594" y="43130"/>
                    <a:pt x="0" y="33480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43200" stroke="0" extrusionOk="0">
                  <a:moveTo>
                    <a:pt x="21474" y="43199"/>
                  </a:moveTo>
                  <a:cubicBezTo>
                    <a:pt x="9594" y="43130"/>
                    <a:pt x="0" y="33480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21474" y="4319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28" name="Text Box 5">
              <a:extLst>
                <a:ext uri="{FF2B5EF4-FFF2-40B4-BE49-F238E27FC236}">
                  <a16:creationId xmlns:a16="http://schemas.microsoft.com/office/drawing/2014/main" xmlns="" id="{C050552A-87ED-41B8-B98A-6EF312E93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8350" y="3887310"/>
              <a:ext cx="898524" cy="989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线下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地面推广宣传</a:t>
              </a:r>
            </a:p>
          </p:txBody>
        </p:sp>
        <p:sp>
          <p:nvSpPr>
            <p:cNvPr id="29" name="Text Box 6">
              <a:extLst>
                <a:ext uri="{FF2B5EF4-FFF2-40B4-BE49-F238E27FC236}">
                  <a16:creationId xmlns:a16="http://schemas.microsoft.com/office/drawing/2014/main" xmlns="" id="{802B47E4-0ADA-4EA8-A75B-6F02F2153B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7631" y="3722315"/>
              <a:ext cx="1000975" cy="1319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线上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APP</a:t>
              </a:r>
            </a:p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微信公众号</a:t>
              </a:r>
            </a:p>
          </p:txBody>
        </p:sp>
        <p:sp>
          <p:nvSpPr>
            <p:cNvPr id="30" name="Oval 7">
              <a:extLst>
                <a:ext uri="{FF2B5EF4-FFF2-40B4-BE49-F238E27FC236}">
                  <a16:creationId xmlns:a16="http://schemas.microsoft.com/office/drawing/2014/main" xmlns="" id="{E1AFD9BD-748B-49AC-94CD-86E1F3EB7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375" y="3573463"/>
              <a:ext cx="1609725" cy="1609725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>
              <a:lvl1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Text Box 8">
              <a:extLst>
                <a:ext uri="{FF2B5EF4-FFF2-40B4-BE49-F238E27FC236}">
                  <a16:creationId xmlns:a16="http://schemas.microsoft.com/office/drawing/2014/main" xmlns="" id="{7A702470-596F-413D-8F10-39938D4FB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820" y="3986197"/>
              <a:ext cx="927102" cy="76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O2O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模式</a:t>
              </a: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xmlns="" id="{94215AE9-B640-47F2-A743-C06455D179E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945063" y="5018730"/>
              <a:ext cx="314325" cy="1452562"/>
            </a:xfrm>
            <a:custGeom>
              <a:avLst/>
              <a:gdLst>
                <a:gd name="T0" fmla="*/ 314325 w 198"/>
                <a:gd name="T1" fmla="*/ 195263 h 915"/>
                <a:gd name="T2" fmla="*/ 314325 w 198"/>
                <a:gd name="T3" fmla="*/ 0 h 915"/>
                <a:gd name="T4" fmla="*/ 0 w 198"/>
                <a:gd name="T5" fmla="*/ 733425 h 915"/>
                <a:gd name="T6" fmla="*/ 309563 w 198"/>
                <a:gd name="T7" fmla="*/ 1452563 h 915"/>
                <a:gd name="T8" fmla="*/ 309563 w 198"/>
                <a:gd name="T9" fmla="*/ 1238250 h 9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915"/>
                <a:gd name="T17" fmla="*/ 198 w 198"/>
                <a:gd name="T18" fmla="*/ 915 h 9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915">
                  <a:moveTo>
                    <a:pt x="198" y="123"/>
                  </a:moveTo>
                  <a:lnTo>
                    <a:pt x="198" y="0"/>
                  </a:lnTo>
                  <a:lnTo>
                    <a:pt x="0" y="462"/>
                  </a:lnTo>
                  <a:lnTo>
                    <a:pt x="195" y="915"/>
                  </a:lnTo>
                  <a:lnTo>
                    <a:pt x="195" y="780"/>
                  </a:ln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xmlns="" id="{C42C3D45-78F2-4DFC-8017-83345C97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136" y="2310362"/>
              <a:ext cx="314326" cy="1452563"/>
            </a:xfrm>
            <a:custGeom>
              <a:avLst/>
              <a:gdLst>
                <a:gd name="T0" fmla="*/ 314325 w 198"/>
                <a:gd name="T1" fmla="*/ 195262 h 915"/>
                <a:gd name="T2" fmla="*/ 314325 w 198"/>
                <a:gd name="T3" fmla="*/ 0 h 915"/>
                <a:gd name="T4" fmla="*/ 0 w 198"/>
                <a:gd name="T5" fmla="*/ 733425 h 915"/>
                <a:gd name="T6" fmla="*/ 309563 w 198"/>
                <a:gd name="T7" fmla="*/ 1452562 h 915"/>
                <a:gd name="T8" fmla="*/ 309563 w 198"/>
                <a:gd name="T9" fmla="*/ 1238250 h 9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915"/>
                <a:gd name="T17" fmla="*/ 198 w 198"/>
                <a:gd name="T18" fmla="*/ 915 h 9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915">
                  <a:moveTo>
                    <a:pt x="198" y="123"/>
                  </a:moveTo>
                  <a:lnTo>
                    <a:pt x="198" y="0"/>
                  </a:lnTo>
                  <a:lnTo>
                    <a:pt x="0" y="462"/>
                  </a:lnTo>
                  <a:lnTo>
                    <a:pt x="195" y="915"/>
                  </a:lnTo>
                  <a:lnTo>
                    <a:pt x="195" y="780"/>
                  </a:lnTo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zh-CN" altLang="en-US"/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ECD22AE-2C64-499C-BAC1-509E8981B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684" y="974693"/>
            <a:ext cx="756000" cy="14759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F99A157-2DCB-4CC3-A1BE-F74BCC3A2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836" y="1041000"/>
            <a:ext cx="814212" cy="1432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A69B2614-2EE9-43C0-8F02-2324A7387EDD}"/>
              </a:ext>
            </a:extLst>
          </p:cNvPr>
          <p:cNvGrpSpPr/>
          <p:nvPr/>
        </p:nvGrpSpPr>
        <p:grpSpPr>
          <a:xfrm>
            <a:off x="2648733" y="3326603"/>
            <a:ext cx="1314095" cy="1261208"/>
            <a:chOff x="5939591" y="2193596"/>
            <a:chExt cx="2453291" cy="2385480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xmlns="" id="{89C8CAD5-6E88-42F3-8BD8-99ABE1BB22BD}"/>
                </a:ext>
              </a:extLst>
            </p:cNvPr>
            <p:cNvGrpSpPr/>
            <p:nvPr/>
          </p:nvGrpSpPr>
          <p:grpSpPr>
            <a:xfrm>
              <a:off x="5939591" y="2193596"/>
              <a:ext cx="1623679" cy="2228100"/>
              <a:chOff x="2925552" y="855913"/>
              <a:chExt cx="2992170" cy="4399621"/>
            </a:xfrm>
          </p:grpSpPr>
          <p:pic>
            <p:nvPicPr>
              <p:cNvPr id="36" name="Picture 40">
                <a:extLst>
                  <a:ext uri="{FF2B5EF4-FFF2-40B4-BE49-F238E27FC236}">
                    <a16:creationId xmlns:a16="http://schemas.microsoft.com/office/drawing/2014/main" xmlns="" id="{9268C501-0725-4D91-AD73-0FA2394AE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552" y="855913"/>
                <a:ext cx="2992170" cy="4399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xmlns="" id="{9A3D5299-C06E-48B0-8F18-0AD1A07D3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28998" y="1376908"/>
                <a:ext cx="1785278" cy="3173827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xmlns="" id="{7D3E68BC-A46D-4927-9651-22FB8A045DB5}"/>
                </a:ext>
              </a:extLst>
            </p:cNvPr>
            <p:cNvGrpSpPr/>
            <p:nvPr/>
          </p:nvGrpSpPr>
          <p:grpSpPr>
            <a:xfrm>
              <a:off x="6769204" y="2350977"/>
              <a:ext cx="1623678" cy="2228099"/>
              <a:chOff x="86659" y="855912"/>
              <a:chExt cx="2992170" cy="4399621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xmlns="" id="{E589C583-9B3A-47CF-8E86-3EABB6999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7768" y="1376908"/>
                <a:ext cx="1785278" cy="31738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5" name="Picture 40">
                <a:extLst>
                  <a:ext uri="{FF2B5EF4-FFF2-40B4-BE49-F238E27FC236}">
                    <a16:creationId xmlns:a16="http://schemas.microsoft.com/office/drawing/2014/main" xmlns="" id="{9C697322-89D3-48CE-97A5-5F5DB81C8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59" y="855912"/>
                <a:ext cx="2992170" cy="4399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5" name="KSO_Shape">
            <a:extLst>
              <a:ext uri="{FF2B5EF4-FFF2-40B4-BE49-F238E27FC236}">
                <a16:creationId xmlns:a16="http://schemas.microsoft.com/office/drawing/2014/main" xmlns="" id="{52A40488-D791-4A91-98A2-DB679A0631AA}"/>
              </a:ext>
            </a:extLst>
          </p:cNvPr>
          <p:cNvSpPr/>
          <p:nvPr/>
        </p:nvSpPr>
        <p:spPr>
          <a:xfrm>
            <a:off x="1628270" y="1534012"/>
            <a:ext cx="1361217" cy="380697"/>
          </a:xfrm>
          <a:custGeom>
            <a:avLst/>
            <a:gdLst>
              <a:gd name="connsiteX0" fmla="*/ 765086 w 1100040"/>
              <a:gd name="connsiteY0" fmla="*/ 0 h 352802"/>
              <a:gd name="connsiteX1" fmla="*/ 1100040 w 1100040"/>
              <a:gd name="connsiteY1" fmla="*/ 176401 h 352802"/>
              <a:gd name="connsiteX2" fmla="*/ 765086 w 1100040"/>
              <a:gd name="connsiteY2" fmla="*/ 352802 h 352802"/>
              <a:gd name="connsiteX3" fmla="*/ 765086 w 1100040"/>
              <a:gd name="connsiteY3" fmla="*/ 240500 h 352802"/>
              <a:gd name="connsiteX4" fmla="*/ 0 w 1100040"/>
              <a:gd name="connsiteY4" fmla="*/ 176401 h 352802"/>
              <a:gd name="connsiteX5" fmla="*/ 765086 w 1100040"/>
              <a:gd name="connsiteY5" fmla="*/ 112302 h 35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040" h="352802">
                <a:moveTo>
                  <a:pt x="765086" y="0"/>
                </a:moveTo>
                <a:lnTo>
                  <a:pt x="1100040" y="176401"/>
                </a:lnTo>
                <a:lnTo>
                  <a:pt x="765086" y="352802"/>
                </a:lnTo>
                <a:lnTo>
                  <a:pt x="765086" y="240500"/>
                </a:lnTo>
                <a:lnTo>
                  <a:pt x="0" y="176401"/>
                </a:lnTo>
                <a:lnTo>
                  <a:pt x="765086" y="11230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6" name="图形 5" descr="群组">
            <a:extLst>
              <a:ext uri="{FF2B5EF4-FFF2-40B4-BE49-F238E27FC236}">
                <a16:creationId xmlns:a16="http://schemas.microsoft.com/office/drawing/2014/main" xmlns="" id="{36A6976B-130D-4038-8DC7-EC4AA64B41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300172" y="3906909"/>
            <a:ext cx="990708" cy="914400"/>
          </a:xfrm>
          <a:prstGeom prst="rect">
            <a:avLst/>
          </a:prstGeom>
        </p:spPr>
      </p:pic>
      <p:pic>
        <p:nvPicPr>
          <p:cNvPr id="8" name="图形 7" descr="两位女士">
            <a:extLst>
              <a:ext uri="{FF2B5EF4-FFF2-40B4-BE49-F238E27FC236}">
                <a16:creationId xmlns:a16="http://schemas.microsoft.com/office/drawing/2014/main" xmlns="" id="{CF82472A-D11F-44BB-AD58-E314E359A9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002824" y="827325"/>
            <a:ext cx="670035" cy="670035"/>
          </a:xfrm>
          <a:prstGeom prst="rect">
            <a:avLst/>
          </a:prstGeom>
        </p:spPr>
      </p:pic>
      <p:pic>
        <p:nvPicPr>
          <p:cNvPr id="49" name="图形 48" descr="两位女士">
            <a:extLst>
              <a:ext uri="{FF2B5EF4-FFF2-40B4-BE49-F238E27FC236}">
                <a16:creationId xmlns:a16="http://schemas.microsoft.com/office/drawing/2014/main" xmlns="" id="{2F1CDCBA-E15A-47D4-839A-981B6F1F4E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682136" y="1042616"/>
            <a:ext cx="670035" cy="670035"/>
          </a:xfrm>
          <a:prstGeom prst="rect">
            <a:avLst/>
          </a:prstGeom>
        </p:spPr>
      </p:pic>
      <p:pic>
        <p:nvPicPr>
          <p:cNvPr id="1026" name="Picture 2" descr="https://timgsa.baidu.com/timg?image&amp;quality=80&amp;size=b9999_10000&amp;sec=1514397605265&amp;di=fd29afcb6eef948439051535f5339bd5&amp;imgtype=0&amp;src=http%3A%2F%2Freso2.yiihuu.com%2F1327947-z.jpg">
            <a:extLst>
              <a:ext uri="{FF2B5EF4-FFF2-40B4-BE49-F238E27FC236}">
                <a16:creationId xmlns:a16="http://schemas.microsoft.com/office/drawing/2014/main" xmlns="" id="{4B764A1B-4A8B-47D1-8404-8EA31C61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3" y="2161362"/>
            <a:ext cx="500797" cy="500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86EEB70-994F-4FE3-95FF-666D6359A3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3965" y="4169246"/>
            <a:ext cx="474147" cy="509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s://timgsa.baidu.com/timg?image&amp;quality=80&amp;size=b9999_10000&amp;sec=1514397791980&amp;di=f99e8984c369d8e8e9d3d190de765aef&amp;imgtype=jpg&amp;src=http%3A%2F%2Fimg2.imgtn.bdimg.com%2Fit%2Fu%3D2862068197%2C3577281900%26fm%3D214%26gp%3D0.jpg">
            <a:extLst>
              <a:ext uri="{FF2B5EF4-FFF2-40B4-BE49-F238E27FC236}">
                <a16:creationId xmlns:a16="http://schemas.microsoft.com/office/drawing/2014/main" xmlns="" id="{35C75E25-AE99-4B92-A0DB-CA880F163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163" y="4180684"/>
            <a:ext cx="491032" cy="491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01F1B28-8763-4F18-8255-BEDF5DDCCD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85238" y="3057461"/>
            <a:ext cx="1981200" cy="1242478"/>
          </a:xfrm>
          <a:prstGeom prst="rect">
            <a:avLst/>
          </a:prstGeom>
        </p:spPr>
      </p:pic>
      <p:sp>
        <p:nvSpPr>
          <p:cNvPr id="39" name="KSO_Shape">
            <a:extLst>
              <a:ext uri="{FF2B5EF4-FFF2-40B4-BE49-F238E27FC236}">
                <a16:creationId xmlns:a16="http://schemas.microsoft.com/office/drawing/2014/main" xmlns="" id="{22E16731-5B41-4745-B88E-D5D5E8BB57BB}"/>
              </a:ext>
            </a:extLst>
          </p:cNvPr>
          <p:cNvSpPr/>
          <p:nvPr/>
        </p:nvSpPr>
        <p:spPr>
          <a:xfrm rot="10800000">
            <a:off x="3910466" y="1316511"/>
            <a:ext cx="2514021" cy="344873"/>
          </a:xfrm>
          <a:custGeom>
            <a:avLst/>
            <a:gdLst>
              <a:gd name="connsiteX0" fmla="*/ 765086 w 1100040"/>
              <a:gd name="connsiteY0" fmla="*/ 0 h 352802"/>
              <a:gd name="connsiteX1" fmla="*/ 1100040 w 1100040"/>
              <a:gd name="connsiteY1" fmla="*/ 176401 h 352802"/>
              <a:gd name="connsiteX2" fmla="*/ 765086 w 1100040"/>
              <a:gd name="connsiteY2" fmla="*/ 352802 h 352802"/>
              <a:gd name="connsiteX3" fmla="*/ 765086 w 1100040"/>
              <a:gd name="connsiteY3" fmla="*/ 240500 h 352802"/>
              <a:gd name="connsiteX4" fmla="*/ 0 w 1100040"/>
              <a:gd name="connsiteY4" fmla="*/ 176401 h 352802"/>
              <a:gd name="connsiteX5" fmla="*/ 765086 w 1100040"/>
              <a:gd name="connsiteY5" fmla="*/ 112302 h 35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040" h="352802">
                <a:moveTo>
                  <a:pt x="765086" y="0"/>
                </a:moveTo>
                <a:lnTo>
                  <a:pt x="1100040" y="176401"/>
                </a:lnTo>
                <a:lnTo>
                  <a:pt x="765086" y="352802"/>
                </a:lnTo>
                <a:lnTo>
                  <a:pt x="765086" y="240500"/>
                </a:lnTo>
                <a:lnTo>
                  <a:pt x="0" y="176401"/>
                </a:lnTo>
                <a:lnTo>
                  <a:pt x="765086" y="11230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40" name="KSO_Shape">
            <a:extLst>
              <a:ext uri="{FF2B5EF4-FFF2-40B4-BE49-F238E27FC236}">
                <a16:creationId xmlns:a16="http://schemas.microsoft.com/office/drawing/2014/main" xmlns="" id="{1852ED20-1ECB-4529-8FB9-FCAA425BB21C}"/>
              </a:ext>
            </a:extLst>
          </p:cNvPr>
          <p:cNvSpPr>
            <a:spLocks/>
          </p:cNvSpPr>
          <p:nvPr/>
        </p:nvSpPr>
        <p:spPr bwMode="auto">
          <a:xfrm>
            <a:off x="6365783" y="2573334"/>
            <a:ext cx="359262" cy="333655"/>
          </a:xfrm>
          <a:custGeom>
            <a:avLst/>
            <a:gdLst/>
            <a:ahLst/>
            <a:cxnLst/>
            <a:rect l="0" t="0" r="r" b="b"/>
            <a:pathLst>
              <a:path w="1917701" h="1819275">
                <a:moveTo>
                  <a:pt x="711992" y="795933"/>
                </a:moveTo>
                <a:lnTo>
                  <a:pt x="722042" y="796197"/>
                </a:lnTo>
                <a:lnTo>
                  <a:pt x="731828" y="796462"/>
                </a:lnTo>
                <a:lnTo>
                  <a:pt x="742143" y="796991"/>
                </a:lnTo>
                <a:lnTo>
                  <a:pt x="751929" y="797784"/>
                </a:lnTo>
                <a:lnTo>
                  <a:pt x="761979" y="798577"/>
                </a:lnTo>
                <a:lnTo>
                  <a:pt x="771765" y="799635"/>
                </a:lnTo>
                <a:lnTo>
                  <a:pt x="781551" y="800957"/>
                </a:lnTo>
                <a:lnTo>
                  <a:pt x="791337" y="802544"/>
                </a:lnTo>
                <a:lnTo>
                  <a:pt x="800858" y="804130"/>
                </a:lnTo>
                <a:lnTo>
                  <a:pt x="810644" y="805981"/>
                </a:lnTo>
                <a:lnTo>
                  <a:pt x="820166" y="807832"/>
                </a:lnTo>
                <a:lnTo>
                  <a:pt x="829687" y="810212"/>
                </a:lnTo>
                <a:lnTo>
                  <a:pt x="839473" y="812592"/>
                </a:lnTo>
                <a:lnTo>
                  <a:pt x="848994" y="814972"/>
                </a:lnTo>
                <a:lnTo>
                  <a:pt x="858252" y="817616"/>
                </a:lnTo>
                <a:lnTo>
                  <a:pt x="867773" y="820525"/>
                </a:lnTo>
                <a:lnTo>
                  <a:pt x="886551" y="826871"/>
                </a:lnTo>
                <a:lnTo>
                  <a:pt x="905065" y="833746"/>
                </a:lnTo>
                <a:lnTo>
                  <a:pt x="923315" y="841415"/>
                </a:lnTo>
                <a:lnTo>
                  <a:pt x="941300" y="849612"/>
                </a:lnTo>
                <a:lnTo>
                  <a:pt x="959284" y="858603"/>
                </a:lnTo>
                <a:lnTo>
                  <a:pt x="976740" y="868122"/>
                </a:lnTo>
                <a:lnTo>
                  <a:pt x="993932" y="878170"/>
                </a:lnTo>
                <a:lnTo>
                  <a:pt x="1011123" y="889012"/>
                </a:lnTo>
                <a:lnTo>
                  <a:pt x="1003189" y="891392"/>
                </a:lnTo>
                <a:lnTo>
                  <a:pt x="995254" y="893772"/>
                </a:lnTo>
                <a:lnTo>
                  <a:pt x="987055" y="896416"/>
                </a:lnTo>
                <a:lnTo>
                  <a:pt x="979121" y="899325"/>
                </a:lnTo>
                <a:lnTo>
                  <a:pt x="971186" y="902762"/>
                </a:lnTo>
                <a:lnTo>
                  <a:pt x="962987" y="905936"/>
                </a:lnTo>
                <a:lnTo>
                  <a:pt x="955053" y="909638"/>
                </a:lnTo>
                <a:lnTo>
                  <a:pt x="947383" y="913604"/>
                </a:lnTo>
                <a:lnTo>
                  <a:pt x="939448" y="917835"/>
                </a:lnTo>
                <a:lnTo>
                  <a:pt x="932043" y="922066"/>
                </a:lnTo>
                <a:lnTo>
                  <a:pt x="924637" y="926826"/>
                </a:lnTo>
                <a:lnTo>
                  <a:pt x="917231" y="931850"/>
                </a:lnTo>
                <a:lnTo>
                  <a:pt x="910090" y="936874"/>
                </a:lnTo>
                <a:lnTo>
                  <a:pt x="902949" y="942427"/>
                </a:lnTo>
                <a:lnTo>
                  <a:pt x="896073" y="948509"/>
                </a:lnTo>
                <a:lnTo>
                  <a:pt x="889461" y="954326"/>
                </a:lnTo>
                <a:lnTo>
                  <a:pt x="883113" y="960937"/>
                </a:lnTo>
                <a:lnTo>
                  <a:pt x="877030" y="967812"/>
                </a:lnTo>
                <a:lnTo>
                  <a:pt x="871211" y="974952"/>
                </a:lnTo>
                <a:lnTo>
                  <a:pt x="865393" y="982356"/>
                </a:lnTo>
                <a:lnTo>
                  <a:pt x="859838" y="990024"/>
                </a:lnTo>
                <a:lnTo>
                  <a:pt x="854813" y="998486"/>
                </a:lnTo>
                <a:lnTo>
                  <a:pt x="850052" y="1006683"/>
                </a:lnTo>
                <a:lnTo>
                  <a:pt x="845556" y="1015674"/>
                </a:lnTo>
                <a:lnTo>
                  <a:pt x="841324" y="1025193"/>
                </a:lnTo>
                <a:lnTo>
                  <a:pt x="837886" y="1034713"/>
                </a:lnTo>
                <a:lnTo>
                  <a:pt x="834183" y="1044761"/>
                </a:lnTo>
                <a:lnTo>
                  <a:pt x="831274" y="1055074"/>
                </a:lnTo>
                <a:lnTo>
                  <a:pt x="828629" y="1066180"/>
                </a:lnTo>
                <a:lnTo>
                  <a:pt x="826249" y="1077550"/>
                </a:lnTo>
                <a:lnTo>
                  <a:pt x="824398" y="1089185"/>
                </a:lnTo>
                <a:lnTo>
                  <a:pt x="823340" y="1101349"/>
                </a:lnTo>
                <a:lnTo>
                  <a:pt x="822017" y="1115893"/>
                </a:lnTo>
                <a:lnTo>
                  <a:pt x="821488" y="1129907"/>
                </a:lnTo>
                <a:lnTo>
                  <a:pt x="821488" y="1143129"/>
                </a:lnTo>
                <a:lnTo>
                  <a:pt x="821753" y="1156086"/>
                </a:lnTo>
                <a:lnTo>
                  <a:pt x="822546" y="1168514"/>
                </a:lnTo>
                <a:lnTo>
                  <a:pt x="824133" y="1180413"/>
                </a:lnTo>
                <a:lnTo>
                  <a:pt x="825984" y="1192048"/>
                </a:lnTo>
                <a:lnTo>
                  <a:pt x="828100" y="1203154"/>
                </a:lnTo>
                <a:lnTo>
                  <a:pt x="830745" y="1213731"/>
                </a:lnTo>
                <a:lnTo>
                  <a:pt x="833654" y="1224044"/>
                </a:lnTo>
                <a:lnTo>
                  <a:pt x="836828" y="1233828"/>
                </a:lnTo>
                <a:lnTo>
                  <a:pt x="840531" y="1243348"/>
                </a:lnTo>
                <a:lnTo>
                  <a:pt x="844763" y="1252338"/>
                </a:lnTo>
                <a:lnTo>
                  <a:pt x="848994" y="1260800"/>
                </a:lnTo>
                <a:lnTo>
                  <a:pt x="853491" y="1269262"/>
                </a:lnTo>
                <a:lnTo>
                  <a:pt x="858516" y="1276930"/>
                </a:lnTo>
                <a:lnTo>
                  <a:pt x="863806" y="1284334"/>
                </a:lnTo>
                <a:lnTo>
                  <a:pt x="869360" y="1291474"/>
                </a:lnTo>
                <a:lnTo>
                  <a:pt x="874914" y="1298349"/>
                </a:lnTo>
                <a:lnTo>
                  <a:pt x="880997" y="1304960"/>
                </a:lnTo>
                <a:lnTo>
                  <a:pt x="887080" y="1311042"/>
                </a:lnTo>
                <a:lnTo>
                  <a:pt x="893428" y="1316859"/>
                </a:lnTo>
                <a:lnTo>
                  <a:pt x="900040" y="1322412"/>
                </a:lnTo>
                <a:lnTo>
                  <a:pt x="906652" y="1327436"/>
                </a:lnTo>
                <a:lnTo>
                  <a:pt x="913264" y="1332196"/>
                </a:lnTo>
                <a:lnTo>
                  <a:pt x="920405" y="1336956"/>
                </a:lnTo>
                <a:lnTo>
                  <a:pt x="927546" y="1341187"/>
                </a:lnTo>
                <a:lnTo>
                  <a:pt x="934687" y="1345417"/>
                </a:lnTo>
                <a:lnTo>
                  <a:pt x="941828" y="1349119"/>
                </a:lnTo>
                <a:lnTo>
                  <a:pt x="949234" y="1352821"/>
                </a:lnTo>
                <a:lnTo>
                  <a:pt x="956904" y="1355995"/>
                </a:lnTo>
                <a:lnTo>
                  <a:pt x="964310" y="1358903"/>
                </a:lnTo>
                <a:lnTo>
                  <a:pt x="971715" y="1361812"/>
                </a:lnTo>
                <a:lnTo>
                  <a:pt x="979121" y="1364456"/>
                </a:lnTo>
                <a:lnTo>
                  <a:pt x="986526" y="1366836"/>
                </a:lnTo>
                <a:lnTo>
                  <a:pt x="993932" y="1368952"/>
                </a:lnTo>
                <a:lnTo>
                  <a:pt x="1008479" y="1372654"/>
                </a:lnTo>
                <a:lnTo>
                  <a:pt x="1023025" y="1375562"/>
                </a:lnTo>
                <a:lnTo>
                  <a:pt x="1037043" y="1378471"/>
                </a:lnTo>
                <a:lnTo>
                  <a:pt x="1050532" y="1380058"/>
                </a:lnTo>
                <a:lnTo>
                  <a:pt x="1063227" y="1381380"/>
                </a:lnTo>
                <a:lnTo>
                  <a:pt x="1075129" y="1382438"/>
                </a:lnTo>
                <a:lnTo>
                  <a:pt x="1086237" y="1382702"/>
                </a:lnTo>
                <a:lnTo>
                  <a:pt x="1096287" y="1383231"/>
                </a:lnTo>
                <a:lnTo>
                  <a:pt x="1105015" y="1383495"/>
                </a:lnTo>
                <a:lnTo>
                  <a:pt x="1112421" y="1383231"/>
                </a:lnTo>
                <a:lnTo>
                  <a:pt x="1122736" y="1382702"/>
                </a:lnTo>
                <a:lnTo>
                  <a:pt x="1126703" y="1382438"/>
                </a:lnTo>
                <a:lnTo>
                  <a:pt x="1126703" y="1394337"/>
                </a:lnTo>
                <a:lnTo>
                  <a:pt x="1126968" y="1406236"/>
                </a:lnTo>
                <a:lnTo>
                  <a:pt x="1127232" y="1417607"/>
                </a:lnTo>
                <a:lnTo>
                  <a:pt x="1128025" y="1428977"/>
                </a:lnTo>
                <a:lnTo>
                  <a:pt x="1129083" y="1439554"/>
                </a:lnTo>
                <a:lnTo>
                  <a:pt x="1130141" y="1450131"/>
                </a:lnTo>
                <a:lnTo>
                  <a:pt x="1131728" y="1460444"/>
                </a:lnTo>
                <a:lnTo>
                  <a:pt x="1133580" y="1470228"/>
                </a:lnTo>
                <a:lnTo>
                  <a:pt x="1135431" y="1480012"/>
                </a:lnTo>
                <a:lnTo>
                  <a:pt x="1137547" y="1489267"/>
                </a:lnTo>
                <a:lnTo>
                  <a:pt x="1139927" y="1498522"/>
                </a:lnTo>
                <a:lnTo>
                  <a:pt x="1142572" y="1507513"/>
                </a:lnTo>
                <a:lnTo>
                  <a:pt x="1145481" y="1515710"/>
                </a:lnTo>
                <a:lnTo>
                  <a:pt x="1148391" y="1524172"/>
                </a:lnTo>
                <a:lnTo>
                  <a:pt x="1151564" y="1532105"/>
                </a:lnTo>
                <a:lnTo>
                  <a:pt x="1155003" y="1539773"/>
                </a:lnTo>
                <a:lnTo>
                  <a:pt x="1158441" y="1547442"/>
                </a:lnTo>
                <a:lnTo>
                  <a:pt x="1162408" y="1554581"/>
                </a:lnTo>
                <a:lnTo>
                  <a:pt x="1166111" y="1561721"/>
                </a:lnTo>
                <a:lnTo>
                  <a:pt x="1170078" y="1568596"/>
                </a:lnTo>
                <a:lnTo>
                  <a:pt x="1174575" y="1575207"/>
                </a:lnTo>
                <a:lnTo>
                  <a:pt x="1178806" y="1581553"/>
                </a:lnTo>
                <a:lnTo>
                  <a:pt x="1183038" y="1587370"/>
                </a:lnTo>
                <a:lnTo>
                  <a:pt x="1187799" y="1593452"/>
                </a:lnTo>
                <a:lnTo>
                  <a:pt x="1192560" y="1599005"/>
                </a:lnTo>
                <a:lnTo>
                  <a:pt x="1197320" y="1604558"/>
                </a:lnTo>
                <a:lnTo>
                  <a:pt x="1202346" y="1609582"/>
                </a:lnTo>
                <a:lnTo>
                  <a:pt x="1207635" y="1614607"/>
                </a:lnTo>
                <a:lnTo>
                  <a:pt x="1212660" y="1619366"/>
                </a:lnTo>
                <a:lnTo>
                  <a:pt x="1217950" y="1624126"/>
                </a:lnTo>
                <a:lnTo>
                  <a:pt x="1223240" y="1628357"/>
                </a:lnTo>
                <a:lnTo>
                  <a:pt x="1229058" y="1632852"/>
                </a:lnTo>
                <a:lnTo>
                  <a:pt x="1234348" y="1636819"/>
                </a:lnTo>
                <a:lnTo>
                  <a:pt x="1239902" y="1640521"/>
                </a:lnTo>
                <a:lnTo>
                  <a:pt x="1245721" y="1644487"/>
                </a:lnTo>
                <a:lnTo>
                  <a:pt x="1251540" y="1647660"/>
                </a:lnTo>
                <a:lnTo>
                  <a:pt x="1263177" y="1654271"/>
                </a:lnTo>
                <a:lnTo>
                  <a:pt x="1274814" y="1660353"/>
                </a:lnTo>
                <a:lnTo>
                  <a:pt x="1286716" y="1665377"/>
                </a:lnTo>
                <a:lnTo>
                  <a:pt x="1298882" y="1670137"/>
                </a:lnTo>
                <a:lnTo>
                  <a:pt x="1310784" y="1673839"/>
                </a:lnTo>
                <a:lnTo>
                  <a:pt x="1322686" y="1677541"/>
                </a:lnTo>
                <a:lnTo>
                  <a:pt x="1334588" y="1680714"/>
                </a:lnTo>
                <a:lnTo>
                  <a:pt x="1346225" y="1683094"/>
                </a:lnTo>
                <a:lnTo>
                  <a:pt x="1357862" y="1685474"/>
                </a:lnTo>
                <a:lnTo>
                  <a:pt x="1368971" y="1687325"/>
                </a:lnTo>
                <a:lnTo>
                  <a:pt x="1380079" y="1688382"/>
                </a:lnTo>
                <a:lnTo>
                  <a:pt x="1390658" y="1689705"/>
                </a:lnTo>
                <a:lnTo>
                  <a:pt x="1401238" y="1690498"/>
                </a:lnTo>
                <a:lnTo>
                  <a:pt x="1411024" y="1690762"/>
                </a:lnTo>
                <a:lnTo>
                  <a:pt x="1411817" y="1709537"/>
                </a:lnTo>
                <a:lnTo>
                  <a:pt x="1412346" y="1728311"/>
                </a:lnTo>
                <a:lnTo>
                  <a:pt x="1412875" y="1747086"/>
                </a:lnTo>
                <a:lnTo>
                  <a:pt x="1412875" y="1766125"/>
                </a:lnTo>
                <a:lnTo>
                  <a:pt x="1412346" y="1792832"/>
                </a:lnTo>
                <a:lnTo>
                  <a:pt x="1411553" y="1819275"/>
                </a:lnTo>
                <a:lnTo>
                  <a:pt x="793" y="1811078"/>
                </a:lnTo>
                <a:lnTo>
                  <a:pt x="264" y="1784635"/>
                </a:lnTo>
                <a:lnTo>
                  <a:pt x="0" y="1757928"/>
                </a:lnTo>
                <a:lnTo>
                  <a:pt x="529" y="1733071"/>
                </a:lnTo>
                <a:lnTo>
                  <a:pt x="1058" y="1708215"/>
                </a:lnTo>
                <a:lnTo>
                  <a:pt x="2645" y="1683623"/>
                </a:lnTo>
                <a:lnTo>
                  <a:pt x="4232" y="1659031"/>
                </a:lnTo>
                <a:lnTo>
                  <a:pt x="6612" y="1634968"/>
                </a:lnTo>
                <a:lnTo>
                  <a:pt x="8992" y="1610905"/>
                </a:lnTo>
                <a:lnTo>
                  <a:pt x="12166" y="1587106"/>
                </a:lnTo>
                <a:lnTo>
                  <a:pt x="15340" y="1563307"/>
                </a:lnTo>
                <a:lnTo>
                  <a:pt x="19307" y="1539773"/>
                </a:lnTo>
                <a:lnTo>
                  <a:pt x="23804" y="1516503"/>
                </a:lnTo>
                <a:lnTo>
                  <a:pt x="28300" y="1493762"/>
                </a:lnTo>
                <a:lnTo>
                  <a:pt x="33590" y="1470757"/>
                </a:lnTo>
                <a:lnTo>
                  <a:pt x="38879" y="1448280"/>
                </a:lnTo>
                <a:lnTo>
                  <a:pt x="44962" y="1425804"/>
                </a:lnTo>
                <a:lnTo>
                  <a:pt x="51045" y="1403856"/>
                </a:lnTo>
                <a:lnTo>
                  <a:pt x="57658" y="1382173"/>
                </a:lnTo>
                <a:lnTo>
                  <a:pt x="64799" y="1360754"/>
                </a:lnTo>
                <a:lnTo>
                  <a:pt x="72204" y="1339336"/>
                </a:lnTo>
                <a:lnTo>
                  <a:pt x="79874" y="1318710"/>
                </a:lnTo>
                <a:lnTo>
                  <a:pt x="88073" y="1298085"/>
                </a:lnTo>
                <a:lnTo>
                  <a:pt x="96272" y="1277459"/>
                </a:lnTo>
                <a:lnTo>
                  <a:pt x="105265" y="1257627"/>
                </a:lnTo>
                <a:lnTo>
                  <a:pt x="114522" y="1238059"/>
                </a:lnTo>
                <a:lnTo>
                  <a:pt x="123779" y="1218491"/>
                </a:lnTo>
                <a:lnTo>
                  <a:pt x="133565" y="1199452"/>
                </a:lnTo>
                <a:lnTo>
                  <a:pt x="143615" y="1180678"/>
                </a:lnTo>
                <a:lnTo>
                  <a:pt x="153930" y="1162432"/>
                </a:lnTo>
                <a:lnTo>
                  <a:pt x="165038" y="1144451"/>
                </a:lnTo>
                <a:lnTo>
                  <a:pt x="176147" y="1126734"/>
                </a:lnTo>
                <a:lnTo>
                  <a:pt x="187255" y="1109546"/>
                </a:lnTo>
                <a:lnTo>
                  <a:pt x="198892" y="1092623"/>
                </a:lnTo>
                <a:lnTo>
                  <a:pt x="210794" y="1075964"/>
                </a:lnTo>
                <a:lnTo>
                  <a:pt x="222960" y="1059834"/>
                </a:lnTo>
                <a:lnTo>
                  <a:pt x="235391" y="1044232"/>
                </a:lnTo>
                <a:lnTo>
                  <a:pt x="248351" y="1028895"/>
                </a:lnTo>
                <a:lnTo>
                  <a:pt x="261310" y="1013823"/>
                </a:lnTo>
                <a:lnTo>
                  <a:pt x="274799" y="999544"/>
                </a:lnTo>
                <a:lnTo>
                  <a:pt x="288288" y="985529"/>
                </a:lnTo>
                <a:lnTo>
                  <a:pt x="302041" y="971779"/>
                </a:lnTo>
                <a:lnTo>
                  <a:pt x="316059" y="958557"/>
                </a:lnTo>
                <a:lnTo>
                  <a:pt x="330341" y="946129"/>
                </a:lnTo>
                <a:lnTo>
                  <a:pt x="344888" y="933965"/>
                </a:lnTo>
                <a:lnTo>
                  <a:pt x="359963" y="922066"/>
                </a:lnTo>
                <a:lnTo>
                  <a:pt x="374774" y="910695"/>
                </a:lnTo>
                <a:lnTo>
                  <a:pt x="389850" y="899589"/>
                </a:lnTo>
                <a:lnTo>
                  <a:pt x="405454" y="889541"/>
                </a:lnTo>
                <a:lnTo>
                  <a:pt x="420794" y="879757"/>
                </a:lnTo>
                <a:lnTo>
                  <a:pt x="436664" y="870238"/>
                </a:lnTo>
                <a:lnTo>
                  <a:pt x="452533" y="861511"/>
                </a:lnTo>
                <a:lnTo>
                  <a:pt x="468666" y="853314"/>
                </a:lnTo>
                <a:lnTo>
                  <a:pt x="485064" y="845646"/>
                </a:lnTo>
                <a:lnTo>
                  <a:pt x="501727" y="838242"/>
                </a:lnTo>
                <a:lnTo>
                  <a:pt x="518389" y="831631"/>
                </a:lnTo>
                <a:lnTo>
                  <a:pt x="535316" y="825285"/>
                </a:lnTo>
                <a:lnTo>
                  <a:pt x="552243" y="819732"/>
                </a:lnTo>
                <a:lnTo>
                  <a:pt x="569435" y="814972"/>
                </a:lnTo>
                <a:lnTo>
                  <a:pt x="586891" y="810477"/>
                </a:lnTo>
                <a:lnTo>
                  <a:pt x="604347" y="806510"/>
                </a:lnTo>
                <a:lnTo>
                  <a:pt x="622067" y="803337"/>
                </a:lnTo>
                <a:lnTo>
                  <a:pt x="639787" y="800693"/>
                </a:lnTo>
                <a:lnTo>
                  <a:pt x="657508" y="798577"/>
                </a:lnTo>
                <a:lnTo>
                  <a:pt x="675757" y="796991"/>
                </a:lnTo>
                <a:lnTo>
                  <a:pt x="693742" y="796197"/>
                </a:lnTo>
                <a:lnTo>
                  <a:pt x="711992" y="795933"/>
                </a:lnTo>
                <a:close/>
                <a:moveTo>
                  <a:pt x="1463280" y="660400"/>
                </a:moveTo>
                <a:lnTo>
                  <a:pt x="1469893" y="660400"/>
                </a:lnTo>
                <a:lnTo>
                  <a:pt x="1477034" y="660665"/>
                </a:lnTo>
                <a:lnTo>
                  <a:pt x="1483912" y="660929"/>
                </a:lnTo>
                <a:lnTo>
                  <a:pt x="1490789" y="661988"/>
                </a:lnTo>
                <a:lnTo>
                  <a:pt x="1497666" y="663046"/>
                </a:lnTo>
                <a:lnTo>
                  <a:pt x="1504279" y="664898"/>
                </a:lnTo>
                <a:lnTo>
                  <a:pt x="1510891" y="666750"/>
                </a:lnTo>
                <a:lnTo>
                  <a:pt x="1516975" y="668867"/>
                </a:lnTo>
                <a:lnTo>
                  <a:pt x="1523323" y="671248"/>
                </a:lnTo>
                <a:lnTo>
                  <a:pt x="1529142" y="673894"/>
                </a:lnTo>
                <a:lnTo>
                  <a:pt x="1535226" y="676804"/>
                </a:lnTo>
                <a:lnTo>
                  <a:pt x="1540780" y="679979"/>
                </a:lnTo>
                <a:lnTo>
                  <a:pt x="1546599" y="683683"/>
                </a:lnTo>
                <a:lnTo>
                  <a:pt x="1551625" y="687123"/>
                </a:lnTo>
                <a:lnTo>
                  <a:pt x="1556915" y="691356"/>
                </a:lnTo>
                <a:lnTo>
                  <a:pt x="1561676" y="695590"/>
                </a:lnTo>
                <a:lnTo>
                  <a:pt x="1566437" y="700088"/>
                </a:lnTo>
                <a:lnTo>
                  <a:pt x="1570934" y="704850"/>
                </a:lnTo>
                <a:lnTo>
                  <a:pt x="1575431" y="709613"/>
                </a:lnTo>
                <a:lnTo>
                  <a:pt x="1579134" y="714640"/>
                </a:lnTo>
                <a:lnTo>
                  <a:pt x="1583101" y="719931"/>
                </a:lnTo>
                <a:lnTo>
                  <a:pt x="1586540" y="725223"/>
                </a:lnTo>
                <a:lnTo>
                  <a:pt x="1589978" y="731044"/>
                </a:lnTo>
                <a:lnTo>
                  <a:pt x="1592888" y="736600"/>
                </a:lnTo>
                <a:lnTo>
                  <a:pt x="1595533" y="742685"/>
                </a:lnTo>
                <a:lnTo>
                  <a:pt x="1597914" y="748771"/>
                </a:lnTo>
                <a:lnTo>
                  <a:pt x="1600030" y="754856"/>
                </a:lnTo>
                <a:lnTo>
                  <a:pt x="1601881" y="761206"/>
                </a:lnTo>
                <a:lnTo>
                  <a:pt x="1603204" y="767556"/>
                </a:lnTo>
                <a:lnTo>
                  <a:pt x="1604526" y="774435"/>
                </a:lnTo>
                <a:lnTo>
                  <a:pt x="1605320" y="781050"/>
                </a:lnTo>
                <a:lnTo>
                  <a:pt x="1605584" y="787665"/>
                </a:lnTo>
                <a:lnTo>
                  <a:pt x="1605849" y="794544"/>
                </a:lnTo>
                <a:lnTo>
                  <a:pt x="1604791" y="967581"/>
                </a:lnTo>
                <a:lnTo>
                  <a:pt x="1781745" y="968375"/>
                </a:lnTo>
                <a:lnTo>
                  <a:pt x="1788887" y="968640"/>
                </a:lnTo>
                <a:lnTo>
                  <a:pt x="1795764" y="969169"/>
                </a:lnTo>
                <a:lnTo>
                  <a:pt x="1802641" y="970227"/>
                </a:lnTo>
                <a:lnTo>
                  <a:pt x="1809518" y="971285"/>
                </a:lnTo>
                <a:lnTo>
                  <a:pt x="1815866" y="972873"/>
                </a:lnTo>
                <a:lnTo>
                  <a:pt x="1822479" y="974725"/>
                </a:lnTo>
                <a:lnTo>
                  <a:pt x="1828827" y="977106"/>
                </a:lnTo>
                <a:lnTo>
                  <a:pt x="1834911" y="979488"/>
                </a:lnTo>
                <a:lnTo>
                  <a:pt x="1840994" y="982133"/>
                </a:lnTo>
                <a:lnTo>
                  <a:pt x="1846813" y="985044"/>
                </a:lnTo>
                <a:lnTo>
                  <a:pt x="1852633" y="988219"/>
                </a:lnTo>
                <a:lnTo>
                  <a:pt x="1857923" y="991923"/>
                </a:lnTo>
                <a:lnTo>
                  <a:pt x="1863213" y="995363"/>
                </a:lnTo>
                <a:lnTo>
                  <a:pt x="1868503" y="999596"/>
                </a:lnTo>
                <a:lnTo>
                  <a:pt x="1873264" y="1003829"/>
                </a:lnTo>
                <a:lnTo>
                  <a:pt x="1878025" y="1008327"/>
                </a:lnTo>
                <a:lnTo>
                  <a:pt x="1882522" y="1012825"/>
                </a:lnTo>
                <a:lnTo>
                  <a:pt x="1886754" y="1017852"/>
                </a:lnTo>
                <a:lnTo>
                  <a:pt x="1890986" y="1022879"/>
                </a:lnTo>
                <a:lnTo>
                  <a:pt x="1894689" y="1027906"/>
                </a:lnTo>
                <a:lnTo>
                  <a:pt x="1898128" y="1033463"/>
                </a:lnTo>
                <a:lnTo>
                  <a:pt x="1901302" y="1039283"/>
                </a:lnTo>
                <a:lnTo>
                  <a:pt x="1904211" y="1044840"/>
                </a:lnTo>
                <a:lnTo>
                  <a:pt x="1907385" y="1050660"/>
                </a:lnTo>
                <a:lnTo>
                  <a:pt x="1909766" y="1056746"/>
                </a:lnTo>
                <a:lnTo>
                  <a:pt x="1911882" y="1063096"/>
                </a:lnTo>
                <a:lnTo>
                  <a:pt x="1913469" y="1069181"/>
                </a:lnTo>
                <a:lnTo>
                  <a:pt x="1915056" y="1075796"/>
                </a:lnTo>
                <a:lnTo>
                  <a:pt x="1916114" y="1082410"/>
                </a:lnTo>
                <a:lnTo>
                  <a:pt x="1916908" y="1089290"/>
                </a:lnTo>
                <a:lnTo>
                  <a:pt x="1917436" y="1095640"/>
                </a:lnTo>
                <a:lnTo>
                  <a:pt x="1917701" y="1102783"/>
                </a:lnTo>
                <a:lnTo>
                  <a:pt x="1917436" y="1109663"/>
                </a:lnTo>
                <a:lnTo>
                  <a:pt x="1916908" y="1116277"/>
                </a:lnTo>
                <a:lnTo>
                  <a:pt x="1915849" y="1123156"/>
                </a:lnTo>
                <a:lnTo>
                  <a:pt x="1914791" y="1129506"/>
                </a:lnTo>
                <a:lnTo>
                  <a:pt x="1913204" y="1136121"/>
                </a:lnTo>
                <a:lnTo>
                  <a:pt x="1911088" y="1142471"/>
                </a:lnTo>
                <a:lnTo>
                  <a:pt x="1908972" y="1148556"/>
                </a:lnTo>
                <a:lnTo>
                  <a:pt x="1906592" y="1154642"/>
                </a:lnTo>
                <a:lnTo>
                  <a:pt x="1903682" y="1160463"/>
                </a:lnTo>
                <a:lnTo>
                  <a:pt x="1900773" y="1166283"/>
                </a:lnTo>
                <a:lnTo>
                  <a:pt x="1897599" y="1171840"/>
                </a:lnTo>
                <a:lnTo>
                  <a:pt x="1893896" y="1177131"/>
                </a:lnTo>
                <a:lnTo>
                  <a:pt x="1889928" y="1182158"/>
                </a:lnTo>
                <a:lnTo>
                  <a:pt x="1885960" y="1187450"/>
                </a:lnTo>
                <a:lnTo>
                  <a:pt x="1881728" y="1192213"/>
                </a:lnTo>
                <a:lnTo>
                  <a:pt x="1876967" y="1196975"/>
                </a:lnTo>
                <a:lnTo>
                  <a:pt x="1872206" y="1201208"/>
                </a:lnTo>
                <a:lnTo>
                  <a:pt x="1867445" y="1205442"/>
                </a:lnTo>
                <a:lnTo>
                  <a:pt x="1862155" y="1209411"/>
                </a:lnTo>
                <a:lnTo>
                  <a:pt x="1856600" y="1212850"/>
                </a:lnTo>
                <a:lnTo>
                  <a:pt x="1851046" y="1216554"/>
                </a:lnTo>
                <a:lnTo>
                  <a:pt x="1845491" y="1219465"/>
                </a:lnTo>
                <a:lnTo>
                  <a:pt x="1839407" y="1222375"/>
                </a:lnTo>
                <a:lnTo>
                  <a:pt x="1833588" y="1225021"/>
                </a:lnTo>
                <a:lnTo>
                  <a:pt x="1827240" y="1227402"/>
                </a:lnTo>
                <a:lnTo>
                  <a:pt x="1821156" y="1229519"/>
                </a:lnTo>
                <a:lnTo>
                  <a:pt x="1814544" y="1231371"/>
                </a:lnTo>
                <a:lnTo>
                  <a:pt x="1807931" y="1232958"/>
                </a:lnTo>
                <a:lnTo>
                  <a:pt x="1801054" y="1234017"/>
                </a:lnTo>
                <a:lnTo>
                  <a:pt x="1794177" y="1234546"/>
                </a:lnTo>
                <a:lnTo>
                  <a:pt x="1787300" y="1235340"/>
                </a:lnTo>
                <a:lnTo>
                  <a:pt x="1780158" y="1235340"/>
                </a:lnTo>
                <a:lnTo>
                  <a:pt x="1603204" y="1234281"/>
                </a:lnTo>
                <a:lnTo>
                  <a:pt x="1602410" y="1407319"/>
                </a:lnTo>
                <a:lnTo>
                  <a:pt x="1602146" y="1413933"/>
                </a:lnTo>
                <a:lnTo>
                  <a:pt x="1601617" y="1420813"/>
                </a:lnTo>
                <a:lnTo>
                  <a:pt x="1600559" y="1427692"/>
                </a:lnTo>
                <a:lnTo>
                  <a:pt x="1599501" y="1434306"/>
                </a:lnTo>
                <a:lnTo>
                  <a:pt x="1597914" y="1440392"/>
                </a:lnTo>
                <a:lnTo>
                  <a:pt x="1595798" y="1446742"/>
                </a:lnTo>
                <a:lnTo>
                  <a:pt x="1593682" y="1453092"/>
                </a:lnTo>
                <a:lnTo>
                  <a:pt x="1591301" y="1459177"/>
                </a:lnTo>
                <a:lnTo>
                  <a:pt x="1588656" y="1464998"/>
                </a:lnTo>
                <a:lnTo>
                  <a:pt x="1585482" y="1470819"/>
                </a:lnTo>
                <a:lnTo>
                  <a:pt x="1582043" y="1476111"/>
                </a:lnTo>
                <a:lnTo>
                  <a:pt x="1578605" y="1481931"/>
                </a:lnTo>
                <a:lnTo>
                  <a:pt x="1574637" y="1486958"/>
                </a:lnTo>
                <a:lnTo>
                  <a:pt x="1570670" y="1491986"/>
                </a:lnTo>
                <a:lnTo>
                  <a:pt x="1566437" y="1496748"/>
                </a:lnTo>
                <a:lnTo>
                  <a:pt x="1561941" y="1501511"/>
                </a:lnTo>
                <a:lnTo>
                  <a:pt x="1557180" y="1505744"/>
                </a:lnTo>
                <a:lnTo>
                  <a:pt x="1552154" y="1509713"/>
                </a:lnTo>
                <a:lnTo>
                  <a:pt x="1546864" y="1513946"/>
                </a:lnTo>
                <a:lnTo>
                  <a:pt x="1541309" y="1517650"/>
                </a:lnTo>
                <a:lnTo>
                  <a:pt x="1536019" y="1521090"/>
                </a:lnTo>
                <a:lnTo>
                  <a:pt x="1530200" y="1524000"/>
                </a:lnTo>
                <a:lnTo>
                  <a:pt x="1524381" y="1527175"/>
                </a:lnTo>
                <a:lnTo>
                  <a:pt x="1518297" y="1529821"/>
                </a:lnTo>
                <a:lnTo>
                  <a:pt x="1511949" y="1532202"/>
                </a:lnTo>
                <a:lnTo>
                  <a:pt x="1505601" y="1534319"/>
                </a:lnTo>
                <a:lnTo>
                  <a:pt x="1499253" y="1535906"/>
                </a:lnTo>
                <a:lnTo>
                  <a:pt x="1492640" y="1537494"/>
                </a:lnTo>
                <a:lnTo>
                  <a:pt x="1485763" y="1538288"/>
                </a:lnTo>
                <a:lnTo>
                  <a:pt x="1478886" y="1539346"/>
                </a:lnTo>
                <a:lnTo>
                  <a:pt x="1472009" y="1539875"/>
                </a:lnTo>
                <a:lnTo>
                  <a:pt x="1464867" y="1539875"/>
                </a:lnTo>
                <a:lnTo>
                  <a:pt x="1458255" y="1539611"/>
                </a:lnTo>
                <a:lnTo>
                  <a:pt x="1451113" y="1539346"/>
                </a:lnTo>
                <a:lnTo>
                  <a:pt x="1444236" y="1538288"/>
                </a:lnTo>
                <a:lnTo>
                  <a:pt x="1437623" y="1536965"/>
                </a:lnTo>
                <a:lnTo>
                  <a:pt x="1431010" y="1535377"/>
                </a:lnTo>
                <a:lnTo>
                  <a:pt x="1424398" y="1533525"/>
                </a:lnTo>
                <a:lnTo>
                  <a:pt x="1418314" y="1531673"/>
                </a:lnTo>
                <a:lnTo>
                  <a:pt x="1411966" y="1529292"/>
                </a:lnTo>
                <a:lnTo>
                  <a:pt x="1406147" y="1526381"/>
                </a:lnTo>
                <a:lnTo>
                  <a:pt x="1400063" y="1523471"/>
                </a:lnTo>
                <a:lnTo>
                  <a:pt x="1394509" y="1520296"/>
                </a:lnTo>
                <a:lnTo>
                  <a:pt x="1388690" y="1516592"/>
                </a:lnTo>
                <a:lnTo>
                  <a:pt x="1383399" y="1512888"/>
                </a:lnTo>
                <a:lnTo>
                  <a:pt x="1378374" y="1508919"/>
                </a:lnTo>
                <a:lnTo>
                  <a:pt x="1373348" y="1504686"/>
                </a:lnTo>
                <a:lnTo>
                  <a:pt x="1368852" y="1500188"/>
                </a:lnTo>
                <a:lnTo>
                  <a:pt x="1364355" y="1495425"/>
                </a:lnTo>
                <a:lnTo>
                  <a:pt x="1359858" y="1490663"/>
                </a:lnTo>
                <a:lnTo>
                  <a:pt x="1356155" y="1485636"/>
                </a:lnTo>
                <a:lnTo>
                  <a:pt x="1352188" y="1480344"/>
                </a:lnTo>
                <a:lnTo>
                  <a:pt x="1348749" y="1475052"/>
                </a:lnTo>
                <a:lnTo>
                  <a:pt x="1345311" y="1469496"/>
                </a:lnTo>
                <a:lnTo>
                  <a:pt x="1342401" y="1463675"/>
                </a:lnTo>
                <a:lnTo>
                  <a:pt x="1339756" y="1457854"/>
                </a:lnTo>
                <a:lnTo>
                  <a:pt x="1337375" y="1451504"/>
                </a:lnTo>
                <a:lnTo>
                  <a:pt x="1335259" y="1445154"/>
                </a:lnTo>
                <a:lnTo>
                  <a:pt x="1333408" y="1439069"/>
                </a:lnTo>
                <a:lnTo>
                  <a:pt x="1332085" y="1432454"/>
                </a:lnTo>
                <a:lnTo>
                  <a:pt x="1330763" y="1425840"/>
                </a:lnTo>
                <a:lnTo>
                  <a:pt x="1329969" y="1419490"/>
                </a:lnTo>
                <a:lnTo>
                  <a:pt x="1329440" y="1412611"/>
                </a:lnTo>
                <a:lnTo>
                  <a:pt x="1329440" y="1405731"/>
                </a:lnTo>
                <a:lnTo>
                  <a:pt x="1330234" y="1232958"/>
                </a:lnTo>
                <a:lnTo>
                  <a:pt x="1153279" y="1231636"/>
                </a:lnTo>
                <a:lnTo>
                  <a:pt x="1146402" y="1231371"/>
                </a:lnTo>
                <a:lnTo>
                  <a:pt x="1139525" y="1231106"/>
                </a:lnTo>
                <a:lnTo>
                  <a:pt x="1132648" y="1230048"/>
                </a:lnTo>
                <a:lnTo>
                  <a:pt x="1125771" y="1228990"/>
                </a:lnTo>
                <a:lnTo>
                  <a:pt x="1119423" y="1227138"/>
                </a:lnTo>
                <a:lnTo>
                  <a:pt x="1112810" y="1225286"/>
                </a:lnTo>
                <a:lnTo>
                  <a:pt x="1106462" y="1223433"/>
                </a:lnTo>
                <a:lnTo>
                  <a:pt x="1100378" y="1221052"/>
                </a:lnTo>
                <a:lnTo>
                  <a:pt x="1094295" y="1218406"/>
                </a:lnTo>
                <a:lnTo>
                  <a:pt x="1088476" y="1215231"/>
                </a:lnTo>
                <a:lnTo>
                  <a:pt x="1082656" y="1212056"/>
                </a:lnTo>
                <a:lnTo>
                  <a:pt x="1077102" y="1208352"/>
                </a:lnTo>
                <a:lnTo>
                  <a:pt x="1071812" y="1204648"/>
                </a:lnTo>
                <a:lnTo>
                  <a:pt x="1066786" y="1200679"/>
                </a:lnTo>
                <a:lnTo>
                  <a:pt x="1062025" y="1196446"/>
                </a:lnTo>
                <a:lnTo>
                  <a:pt x="1057264" y="1192213"/>
                </a:lnTo>
                <a:lnTo>
                  <a:pt x="1052767" y="1187450"/>
                </a:lnTo>
                <a:lnTo>
                  <a:pt x="1048271" y="1182688"/>
                </a:lnTo>
                <a:lnTo>
                  <a:pt x="1044303" y="1177396"/>
                </a:lnTo>
                <a:lnTo>
                  <a:pt x="1040600" y="1172104"/>
                </a:lnTo>
                <a:lnTo>
                  <a:pt x="1036897" y="1166813"/>
                </a:lnTo>
                <a:lnTo>
                  <a:pt x="1033723" y="1161256"/>
                </a:lnTo>
                <a:lnTo>
                  <a:pt x="1030549" y="1155435"/>
                </a:lnTo>
                <a:lnTo>
                  <a:pt x="1027904" y="1149615"/>
                </a:lnTo>
                <a:lnTo>
                  <a:pt x="1025523" y="1143265"/>
                </a:lnTo>
                <a:lnTo>
                  <a:pt x="1023407" y="1137444"/>
                </a:lnTo>
                <a:lnTo>
                  <a:pt x="1021820" y="1130829"/>
                </a:lnTo>
                <a:lnTo>
                  <a:pt x="1020233" y="1124215"/>
                </a:lnTo>
                <a:lnTo>
                  <a:pt x="1019175" y="1117600"/>
                </a:lnTo>
                <a:lnTo>
                  <a:pt x="1018117" y="1111250"/>
                </a:lnTo>
                <a:lnTo>
                  <a:pt x="1017853" y="1104371"/>
                </a:lnTo>
                <a:lnTo>
                  <a:pt x="1017588" y="1097492"/>
                </a:lnTo>
                <a:lnTo>
                  <a:pt x="1017853" y="1090613"/>
                </a:lnTo>
                <a:lnTo>
                  <a:pt x="1018382" y="1083733"/>
                </a:lnTo>
                <a:lnTo>
                  <a:pt x="1019440" y="1077383"/>
                </a:lnTo>
                <a:lnTo>
                  <a:pt x="1020498" y="1070769"/>
                </a:lnTo>
                <a:lnTo>
                  <a:pt x="1022085" y="1064154"/>
                </a:lnTo>
                <a:lnTo>
                  <a:pt x="1024201" y="1057804"/>
                </a:lnTo>
                <a:lnTo>
                  <a:pt x="1026317" y="1051719"/>
                </a:lnTo>
                <a:lnTo>
                  <a:pt x="1028697" y="1045633"/>
                </a:lnTo>
                <a:lnTo>
                  <a:pt x="1031607" y="1039813"/>
                </a:lnTo>
                <a:lnTo>
                  <a:pt x="1034516" y="1033992"/>
                </a:lnTo>
                <a:lnTo>
                  <a:pt x="1037690" y="1028435"/>
                </a:lnTo>
                <a:lnTo>
                  <a:pt x="1041394" y="1023144"/>
                </a:lnTo>
                <a:lnTo>
                  <a:pt x="1045361" y="1017852"/>
                </a:lnTo>
                <a:lnTo>
                  <a:pt x="1049329" y="1012825"/>
                </a:lnTo>
                <a:lnTo>
                  <a:pt x="1053561" y="1008063"/>
                </a:lnTo>
                <a:lnTo>
                  <a:pt x="1058057" y="1003565"/>
                </a:lnTo>
                <a:lnTo>
                  <a:pt x="1062818" y="999067"/>
                </a:lnTo>
                <a:lnTo>
                  <a:pt x="1067844" y="994833"/>
                </a:lnTo>
                <a:lnTo>
                  <a:pt x="1073134" y="990865"/>
                </a:lnTo>
                <a:lnTo>
                  <a:pt x="1078689" y="987160"/>
                </a:lnTo>
                <a:lnTo>
                  <a:pt x="1083979" y="983721"/>
                </a:lnTo>
                <a:lnTo>
                  <a:pt x="1089798" y="980546"/>
                </a:lnTo>
                <a:lnTo>
                  <a:pt x="1095617" y="977635"/>
                </a:lnTo>
                <a:lnTo>
                  <a:pt x="1101701" y="975254"/>
                </a:lnTo>
                <a:lnTo>
                  <a:pt x="1108049" y="972873"/>
                </a:lnTo>
                <a:lnTo>
                  <a:pt x="1114133" y="970756"/>
                </a:lnTo>
                <a:lnTo>
                  <a:pt x="1120745" y="968904"/>
                </a:lnTo>
                <a:lnTo>
                  <a:pt x="1127358" y="967581"/>
                </a:lnTo>
                <a:lnTo>
                  <a:pt x="1134235" y="966258"/>
                </a:lnTo>
                <a:lnTo>
                  <a:pt x="1141112" y="965465"/>
                </a:lnTo>
                <a:lnTo>
                  <a:pt x="1147989" y="965200"/>
                </a:lnTo>
                <a:lnTo>
                  <a:pt x="1155131" y="964935"/>
                </a:lnTo>
                <a:lnTo>
                  <a:pt x="1332085" y="965994"/>
                </a:lnTo>
                <a:lnTo>
                  <a:pt x="1332879" y="793221"/>
                </a:lnTo>
                <a:lnTo>
                  <a:pt x="1333143" y="786342"/>
                </a:lnTo>
                <a:lnTo>
                  <a:pt x="1333672" y="779463"/>
                </a:lnTo>
                <a:lnTo>
                  <a:pt x="1334730" y="772583"/>
                </a:lnTo>
                <a:lnTo>
                  <a:pt x="1335788" y="765969"/>
                </a:lnTo>
                <a:lnTo>
                  <a:pt x="1337375" y="759883"/>
                </a:lnTo>
                <a:lnTo>
                  <a:pt x="1339227" y="753269"/>
                </a:lnTo>
                <a:lnTo>
                  <a:pt x="1341608" y="747448"/>
                </a:lnTo>
                <a:lnTo>
                  <a:pt x="1343988" y="741098"/>
                </a:lnTo>
                <a:lnTo>
                  <a:pt x="1346633" y="735013"/>
                </a:lnTo>
                <a:lnTo>
                  <a:pt x="1349807" y="729456"/>
                </a:lnTo>
                <a:lnTo>
                  <a:pt x="1353246" y="723900"/>
                </a:lnTo>
                <a:lnTo>
                  <a:pt x="1356684" y="718344"/>
                </a:lnTo>
                <a:lnTo>
                  <a:pt x="1360652" y="713317"/>
                </a:lnTo>
                <a:lnTo>
                  <a:pt x="1364355" y="708290"/>
                </a:lnTo>
                <a:lnTo>
                  <a:pt x="1368852" y="703527"/>
                </a:lnTo>
                <a:lnTo>
                  <a:pt x="1373348" y="698765"/>
                </a:lnTo>
                <a:lnTo>
                  <a:pt x="1378109" y="694267"/>
                </a:lnTo>
                <a:lnTo>
                  <a:pt x="1383135" y="690298"/>
                </a:lnTo>
                <a:lnTo>
                  <a:pt x="1388161" y="686329"/>
                </a:lnTo>
                <a:lnTo>
                  <a:pt x="1393451" y="682890"/>
                </a:lnTo>
                <a:lnTo>
                  <a:pt x="1399270" y="679186"/>
                </a:lnTo>
                <a:lnTo>
                  <a:pt x="1404824" y="676275"/>
                </a:lnTo>
                <a:lnTo>
                  <a:pt x="1410908" y="673365"/>
                </a:lnTo>
                <a:lnTo>
                  <a:pt x="1416992" y="670454"/>
                </a:lnTo>
                <a:lnTo>
                  <a:pt x="1423075" y="668073"/>
                </a:lnTo>
                <a:lnTo>
                  <a:pt x="1429688" y="666221"/>
                </a:lnTo>
                <a:lnTo>
                  <a:pt x="1436036" y="664369"/>
                </a:lnTo>
                <a:lnTo>
                  <a:pt x="1442649" y="662781"/>
                </a:lnTo>
                <a:lnTo>
                  <a:pt x="1449261" y="661988"/>
                </a:lnTo>
                <a:lnTo>
                  <a:pt x="1456138" y="660929"/>
                </a:lnTo>
                <a:lnTo>
                  <a:pt x="1463280" y="660400"/>
                </a:lnTo>
                <a:close/>
                <a:moveTo>
                  <a:pt x="714108" y="0"/>
                </a:moveTo>
                <a:lnTo>
                  <a:pt x="723364" y="0"/>
                </a:lnTo>
                <a:lnTo>
                  <a:pt x="732621" y="264"/>
                </a:lnTo>
                <a:lnTo>
                  <a:pt x="741349" y="529"/>
                </a:lnTo>
                <a:lnTo>
                  <a:pt x="750606" y="1058"/>
                </a:lnTo>
                <a:lnTo>
                  <a:pt x="759599" y="2115"/>
                </a:lnTo>
                <a:lnTo>
                  <a:pt x="768591" y="3173"/>
                </a:lnTo>
                <a:lnTo>
                  <a:pt x="777319" y="4495"/>
                </a:lnTo>
                <a:lnTo>
                  <a:pt x="786312" y="5817"/>
                </a:lnTo>
                <a:lnTo>
                  <a:pt x="795040" y="7404"/>
                </a:lnTo>
                <a:lnTo>
                  <a:pt x="803503" y="9520"/>
                </a:lnTo>
                <a:lnTo>
                  <a:pt x="812231" y="11635"/>
                </a:lnTo>
                <a:lnTo>
                  <a:pt x="820959" y="14015"/>
                </a:lnTo>
                <a:lnTo>
                  <a:pt x="829158" y="16395"/>
                </a:lnTo>
                <a:lnTo>
                  <a:pt x="837622" y="19039"/>
                </a:lnTo>
                <a:lnTo>
                  <a:pt x="845821" y="21948"/>
                </a:lnTo>
                <a:lnTo>
                  <a:pt x="853755" y="24856"/>
                </a:lnTo>
                <a:lnTo>
                  <a:pt x="861954" y="28294"/>
                </a:lnTo>
                <a:lnTo>
                  <a:pt x="869889" y="31732"/>
                </a:lnTo>
                <a:lnTo>
                  <a:pt x="877559" y="35434"/>
                </a:lnTo>
                <a:lnTo>
                  <a:pt x="885493" y="39136"/>
                </a:lnTo>
                <a:lnTo>
                  <a:pt x="892899" y="43102"/>
                </a:lnTo>
                <a:lnTo>
                  <a:pt x="900569" y="47333"/>
                </a:lnTo>
                <a:lnTo>
                  <a:pt x="907710" y="51299"/>
                </a:lnTo>
                <a:lnTo>
                  <a:pt x="915116" y="56059"/>
                </a:lnTo>
                <a:lnTo>
                  <a:pt x="922257" y="60554"/>
                </a:lnTo>
                <a:lnTo>
                  <a:pt x="929398" y="65314"/>
                </a:lnTo>
                <a:lnTo>
                  <a:pt x="936274" y="70338"/>
                </a:lnTo>
                <a:lnTo>
                  <a:pt x="943151" y="75362"/>
                </a:lnTo>
                <a:lnTo>
                  <a:pt x="949763" y="80915"/>
                </a:lnTo>
                <a:lnTo>
                  <a:pt x="956111" y="86204"/>
                </a:lnTo>
                <a:lnTo>
                  <a:pt x="962458" y="91757"/>
                </a:lnTo>
                <a:lnTo>
                  <a:pt x="968806" y="97575"/>
                </a:lnTo>
                <a:lnTo>
                  <a:pt x="974889" y="103392"/>
                </a:lnTo>
                <a:lnTo>
                  <a:pt x="980972" y="109474"/>
                </a:lnTo>
                <a:lnTo>
                  <a:pt x="986526" y="115556"/>
                </a:lnTo>
                <a:lnTo>
                  <a:pt x="992080" y="121902"/>
                </a:lnTo>
                <a:lnTo>
                  <a:pt x="997635" y="128513"/>
                </a:lnTo>
                <a:lnTo>
                  <a:pt x="1002924" y="134859"/>
                </a:lnTo>
                <a:lnTo>
                  <a:pt x="1008214" y="141470"/>
                </a:lnTo>
                <a:lnTo>
                  <a:pt x="1013239" y="148345"/>
                </a:lnTo>
                <a:lnTo>
                  <a:pt x="1018000" y="155220"/>
                </a:lnTo>
                <a:lnTo>
                  <a:pt x="1022761" y="162360"/>
                </a:lnTo>
                <a:lnTo>
                  <a:pt x="1027257" y="169499"/>
                </a:lnTo>
                <a:lnTo>
                  <a:pt x="1031489" y="176903"/>
                </a:lnTo>
                <a:lnTo>
                  <a:pt x="1035720" y="184043"/>
                </a:lnTo>
                <a:lnTo>
                  <a:pt x="1039688" y="191711"/>
                </a:lnTo>
                <a:lnTo>
                  <a:pt x="1043655" y="199115"/>
                </a:lnTo>
                <a:lnTo>
                  <a:pt x="1047093" y="206784"/>
                </a:lnTo>
                <a:lnTo>
                  <a:pt x="1050532" y="214717"/>
                </a:lnTo>
                <a:lnTo>
                  <a:pt x="1053705" y="222650"/>
                </a:lnTo>
                <a:lnTo>
                  <a:pt x="1057144" y="230318"/>
                </a:lnTo>
                <a:lnTo>
                  <a:pt x="1059788" y="238780"/>
                </a:lnTo>
                <a:lnTo>
                  <a:pt x="1062433" y="246713"/>
                </a:lnTo>
                <a:lnTo>
                  <a:pt x="1064814" y="255175"/>
                </a:lnTo>
                <a:lnTo>
                  <a:pt x="1067194" y="263372"/>
                </a:lnTo>
                <a:lnTo>
                  <a:pt x="1069310" y="271834"/>
                </a:lnTo>
                <a:lnTo>
                  <a:pt x="1070897" y="280031"/>
                </a:lnTo>
                <a:lnTo>
                  <a:pt x="1072484" y="288757"/>
                </a:lnTo>
                <a:lnTo>
                  <a:pt x="1074071" y="297219"/>
                </a:lnTo>
                <a:lnTo>
                  <a:pt x="1075129" y="305945"/>
                </a:lnTo>
                <a:lnTo>
                  <a:pt x="1076186" y="314936"/>
                </a:lnTo>
                <a:lnTo>
                  <a:pt x="1076980" y="323397"/>
                </a:lnTo>
                <a:lnTo>
                  <a:pt x="1077509" y="332388"/>
                </a:lnTo>
                <a:lnTo>
                  <a:pt x="1077773" y="341379"/>
                </a:lnTo>
                <a:lnTo>
                  <a:pt x="1077773" y="350369"/>
                </a:lnTo>
                <a:lnTo>
                  <a:pt x="1077509" y="359360"/>
                </a:lnTo>
                <a:lnTo>
                  <a:pt x="1077244" y="368350"/>
                </a:lnTo>
                <a:lnTo>
                  <a:pt x="1076716" y="377341"/>
                </a:lnTo>
                <a:lnTo>
                  <a:pt x="1075658" y="385803"/>
                </a:lnTo>
                <a:lnTo>
                  <a:pt x="1074600" y="394793"/>
                </a:lnTo>
                <a:lnTo>
                  <a:pt x="1073277" y="403519"/>
                </a:lnTo>
                <a:lnTo>
                  <a:pt x="1071955" y="411981"/>
                </a:lnTo>
                <a:lnTo>
                  <a:pt x="1070103" y="420707"/>
                </a:lnTo>
                <a:lnTo>
                  <a:pt x="1068252" y="428905"/>
                </a:lnTo>
                <a:lnTo>
                  <a:pt x="1065872" y="437366"/>
                </a:lnTo>
                <a:lnTo>
                  <a:pt x="1063756" y="445564"/>
                </a:lnTo>
                <a:lnTo>
                  <a:pt x="1061111" y="454026"/>
                </a:lnTo>
                <a:lnTo>
                  <a:pt x="1058466" y="461958"/>
                </a:lnTo>
                <a:lnTo>
                  <a:pt x="1055557" y="469891"/>
                </a:lnTo>
                <a:lnTo>
                  <a:pt x="1052383" y="478089"/>
                </a:lnTo>
                <a:lnTo>
                  <a:pt x="1048945" y="485757"/>
                </a:lnTo>
                <a:lnTo>
                  <a:pt x="1045506" y="493426"/>
                </a:lnTo>
                <a:lnTo>
                  <a:pt x="1041804" y="501358"/>
                </a:lnTo>
                <a:lnTo>
                  <a:pt x="1038101" y="508762"/>
                </a:lnTo>
                <a:lnTo>
                  <a:pt x="1033869" y="516166"/>
                </a:lnTo>
                <a:lnTo>
                  <a:pt x="1029637" y="523570"/>
                </a:lnTo>
                <a:lnTo>
                  <a:pt x="1025141" y="530710"/>
                </a:lnTo>
                <a:lnTo>
                  <a:pt x="1020380" y="537850"/>
                </a:lnTo>
                <a:lnTo>
                  <a:pt x="1015620" y="544725"/>
                </a:lnTo>
                <a:lnTo>
                  <a:pt x="1010859" y="551864"/>
                </a:lnTo>
                <a:lnTo>
                  <a:pt x="1005834" y="558211"/>
                </a:lnTo>
                <a:lnTo>
                  <a:pt x="1000544" y="564821"/>
                </a:lnTo>
                <a:lnTo>
                  <a:pt x="995254" y="571432"/>
                </a:lnTo>
                <a:lnTo>
                  <a:pt x="989436" y="578043"/>
                </a:lnTo>
                <a:lnTo>
                  <a:pt x="983882" y="584125"/>
                </a:lnTo>
                <a:lnTo>
                  <a:pt x="977798" y="590207"/>
                </a:lnTo>
                <a:lnTo>
                  <a:pt x="971980" y="596024"/>
                </a:lnTo>
                <a:lnTo>
                  <a:pt x="965632" y="601842"/>
                </a:lnTo>
                <a:lnTo>
                  <a:pt x="959549" y="607659"/>
                </a:lnTo>
                <a:lnTo>
                  <a:pt x="953201" y="612948"/>
                </a:lnTo>
                <a:lnTo>
                  <a:pt x="946325" y="618501"/>
                </a:lnTo>
                <a:lnTo>
                  <a:pt x="939713" y="623789"/>
                </a:lnTo>
                <a:lnTo>
                  <a:pt x="933100" y="628813"/>
                </a:lnTo>
                <a:lnTo>
                  <a:pt x="926224" y="633573"/>
                </a:lnTo>
                <a:lnTo>
                  <a:pt x="919083" y="638333"/>
                </a:lnTo>
                <a:lnTo>
                  <a:pt x="911942" y="642828"/>
                </a:lnTo>
                <a:lnTo>
                  <a:pt x="904536" y="647323"/>
                </a:lnTo>
                <a:lnTo>
                  <a:pt x="897131" y="651290"/>
                </a:lnTo>
                <a:lnTo>
                  <a:pt x="889461" y="655521"/>
                </a:lnTo>
                <a:lnTo>
                  <a:pt x="881791" y="659487"/>
                </a:lnTo>
                <a:lnTo>
                  <a:pt x="874120" y="663189"/>
                </a:lnTo>
                <a:lnTo>
                  <a:pt x="866186" y="666627"/>
                </a:lnTo>
                <a:lnTo>
                  <a:pt x="857987" y="670064"/>
                </a:lnTo>
                <a:lnTo>
                  <a:pt x="850052" y="672973"/>
                </a:lnTo>
                <a:lnTo>
                  <a:pt x="841853" y="676146"/>
                </a:lnTo>
                <a:lnTo>
                  <a:pt x="833654" y="679055"/>
                </a:lnTo>
                <a:lnTo>
                  <a:pt x="825455" y="681699"/>
                </a:lnTo>
                <a:lnTo>
                  <a:pt x="816992" y="684079"/>
                </a:lnTo>
                <a:lnTo>
                  <a:pt x="808264" y="686195"/>
                </a:lnTo>
                <a:lnTo>
                  <a:pt x="799800" y="688310"/>
                </a:lnTo>
                <a:lnTo>
                  <a:pt x="791072" y="690161"/>
                </a:lnTo>
                <a:lnTo>
                  <a:pt x="782609" y="691483"/>
                </a:lnTo>
                <a:lnTo>
                  <a:pt x="773616" y="693070"/>
                </a:lnTo>
                <a:lnTo>
                  <a:pt x="764624" y="694128"/>
                </a:lnTo>
                <a:lnTo>
                  <a:pt x="755632" y="695185"/>
                </a:lnTo>
                <a:lnTo>
                  <a:pt x="746639" y="695714"/>
                </a:lnTo>
                <a:lnTo>
                  <a:pt x="737647" y="696243"/>
                </a:lnTo>
                <a:lnTo>
                  <a:pt x="728390" y="696507"/>
                </a:lnTo>
                <a:lnTo>
                  <a:pt x="719133" y="696507"/>
                </a:lnTo>
                <a:lnTo>
                  <a:pt x="709876" y="696507"/>
                </a:lnTo>
                <a:lnTo>
                  <a:pt x="700883" y="695979"/>
                </a:lnTo>
                <a:lnTo>
                  <a:pt x="691891" y="695450"/>
                </a:lnTo>
                <a:lnTo>
                  <a:pt x="682898" y="694392"/>
                </a:lnTo>
                <a:lnTo>
                  <a:pt x="673906" y="693599"/>
                </a:lnTo>
                <a:lnTo>
                  <a:pt x="664913" y="692541"/>
                </a:lnTo>
                <a:lnTo>
                  <a:pt x="656186" y="690954"/>
                </a:lnTo>
                <a:lnTo>
                  <a:pt x="647458" y="689103"/>
                </a:lnTo>
                <a:lnTo>
                  <a:pt x="638730" y="687252"/>
                </a:lnTo>
                <a:lnTo>
                  <a:pt x="630266" y="684872"/>
                </a:lnTo>
                <a:lnTo>
                  <a:pt x="621538" y="683021"/>
                </a:lnTo>
                <a:lnTo>
                  <a:pt x="613339" y="680113"/>
                </a:lnTo>
                <a:lnTo>
                  <a:pt x="604876" y="677468"/>
                </a:lnTo>
                <a:lnTo>
                  <a:pt x="596676" y="674824"/>
                </a:lnTo>
                <a:lnTo>
                  <a:pt x="588478" y="671651"/>
                </a:lnTo>
                <a:lnTo>
                  <a:pt x="580543" y="668213"/>
                </a:lnTo>
                <a:lnTo>
                  <a:pt x="572873" y="665040"/>
                </a:lnTo>
                <a:lnTo>
                  <a:pt x="564674" y="661603"/>
                </a:lnTo>
                <a:lnTo>
                  <a:pt x="557004" y="657636"/>
                </a:lnTo>
                <a:lnTo>
                  <a:pt x="549598" y="653405"/>
                </a:lnTo>
                <a:lnTo>
                  <a:pt x="541928" y="649439"/>
                </a:lnTo>
                <a:lnTo>
                  <a:pt x="534787" y="645208"/>
                </a:lnTo>
                <a:lnTo>
                  <a:pt x="527382" y="640713"/>
                </a:lnTo>
                <a:lnTo>
                  <a:pt x="520241" y="635953"/>
                </a:lnTo>
                <a:lnTo>
                  <a:pt x="513364" y="631193"/>
                </a:lnTo>
                <a:lnTo>
                  <a:pt x="506223" y="626169"/>
                </a:lnTo>
                <a:lnTo>
                  <a:pt x="499611" y="621145"/>
                </a:lnTo>
                <a:lnTo>
                  <a:pt x="492734" y="615592"/>
                </a:lnTo>
                <a:lnTo>
                  <a:pt x="486122" y="610303"/>
                </a:lnTo>
                <a:lnTo>
                  <a:pt x="480039" y="604750"/>
                </a:lnTo>
                <a:lnTo>
                  <a:pt x="473691" y="598933"/>
                </a:lnTo>
                <a:lnTo>
                  <a:pt x="467873" y="593115"/>
                </a:lnTo>
                <a:lnTo>
                  <a:pt x="461790" y="587298"/>
                </a:lnTo>
                <a:lnTo>
                  <a:pt x="455971" y="580952"/>
                </a:lnTo>
                <a:lnTo>
                  <a:pt x="450152" y="574605"/>
                </a:lnTo>
                <a:lnTo>
                  <a:pt x="444863" y="568523"/>
                </a:lnTo>
                <a:lnTo>
                  <a:pt x="439573" y="561913"/>
                </a:lnTo>
                <a:lnTo>
                  <a:pt x="434283" y="555038"/>
                </a:lnTo>
                <a:lnTo>
                  <a:pt x="429258" y="548162"/>
                </a:lnTo>
                <a:lnTo>
                  <a:pt x="424497" y="541287"/>
                </a:lnTo>
                <a:lnTo>
                  <a:pt x="419737" y="534148"/>
                </a:lnTo>
                <a:lnTo>
                  <a:pt x="415240" y="527008"/>
                </a:lnTo>
                <a:lnTo>
                  <a:pt x="411009" y="519868"/>
                </a:lnTo>
                <a:lnTo>
                  <a:pt x="406777" y="512464"/>
                </a:lnTo>
                <a:lnTo>
                  <a:pt x="402545" y="505060"/>
                </a:lnTo>
                <a:lnTo>
                  <a:pt x="398842" y="497392"/>
                </a:lnTo>
                <a:lnTo>
                  <a:pt x="395140" y="489988"/>
                </a:lnTo>
                <a:lnTo>
                  <a:pt x="391966" y="481791"/>
                </a:lnTo>
                <a:lnTo>
                  <a:pt x="388792" y="474122"/>
                </a:lnTo>
                <a:lnTo>
                  <a:pt x="385618" y="466189"/>
                </a:lnTo>
                <a:lnTo>
                  <a:pt x="382709" y="458256"/>
                </a:lnTo>
                <a:lnTo>
                  <a:pt x="380064" y="449795"/>
                </a:lnTo>
                <a:lnTo>
                  <a:pt x="377684" y="441862"/>
                </a:lnTo>
                <a:lnTo>
                  <a:pt x="375303" y="433400"/>
                </a:lnTo>
                <a:lnTo>
                  <a:pt x="373187" y="425203"/>
                </a:lnTo>
                <a:lnTo>
                  <a:pt x="371336" y="416477"/>
                </a:lnTo>
                <a:lnTo>
                  <a:pt x="370014" y="407750"/>
                </a:lnTo>
                <a:lnTo>
                  <a:pt x="368427" y="399289"/>
                </a:lnTo>
                <a:lnTo>
                  <a:pt x="367369" y="390562"/>
                </a:lnTo>
                <a:lnTo>
                  <a:pt x="366311" y="382101"/>
                </a:lnTo>
                <a:lnTo>
                  <a:pt x="365517" y="373110"/>
                </a:lnTo>
                <a:lnTo>
                  <a:pt x="364988" y="364120"/>
                </a:lnTo>
                <a:lnTo>
                  <a:pt x="364724" y="355129"/>
                </a:lnTo>
                <a:lnTo>
                  <a:pt x="364724" y="346403"/>
                </a:lnTo>
                <a:lnTo>
                  <a:pt x="364988" y="337412"/>
                </a:lnTo>
                <a:lnTo>
                  <a:pt x="365253" y="328422"/>
                </a:lnTo>
                <a:lnTo>
                  <a:pt x="365782" y="319695"/>
                </a:lnTo>
                <a:lnTo>
                  <a:pt x="366575" y="310705"/>
                </a:lnTo>
                <a:lnTo>
                  <a:pt x="367898" y="301979"/>
                </a:lnTo>
                <a:lnTo>
                  <a:pt x="368956" y="292988"/>
                </a:lnTo>
                <a:lnTo>
                  <a:pt x="370542" y="284791"/>
                </a:lnTo>
                <a:lnTo>
                  <a:pt x="372394" y="276064"/>
                </a:lnTo>
                <a:lnTo>
                  <a:pt x="374245" y="267603"/>
                </a:lnTo>
                <a:lnTo>
                  <a:pt x="376626" y="259141"/>
                </a:lnTo>
                <a:lnTo>
                  <a:pt x="378477" y="250944"/>
                </a:lnTo>
                <a:lnTo>
                  <a:pt x="381386" y="242746"/>
                </a:lnTo>
                <a:lnTo>
                  <a:pt x="384031" y="234549"/>
                </a:lnTo>
                <a:lnTo>
                  <a:pt x="386940" y="226616"/>
                </a:lnTo>
                <a:lnTo>
                  <a:pt x="390114" y="218683"/>
                </a:lnTo>
                <a:lnTo>
                  <a:pt x="393553" y="210750"/>
                </a:lnTo>
                <a:lnTo>
                  <a:pt x="396991" y="203082"/>
                </a:lnTo>
                <a:lnTo>
                  <a:pt x="400694" y="195678"/>
                </a:lnTo>
                <a:lnTo>
                  <a:pt x="404396" y="187745"/>
                </a:lnTo>
                <a:lnTo>
                  <a:pt x="408628" y="180341"/>
                </a:lnTo>
                <a:lnTo>
                  <a:pt x="412860" y="173201"/>
                </a:lnTo>
                <a:lnTo>
                  <a:pt x="417356" y="165797"/>
                </a:lnTo>
                <a:lnTo>
                  <a:pt x="422117" y="158658"/>
                </a:lnTo>
                <a:lnTo>
                  <a:pt x="426878" y="151783"/>
                </a:lnTo>
                <a:lnTo>
                  <a:pt x="431638" y="144907"/>
                </a:lnTo>
                <a:lnTo>
                  <a:pt x="436664" y="138297"/>
                </a:lnTo>
                <a:lnTo>
                  <a:pt x="441953" y="131686"/>
                </a:lnTo>
                <a:lnTo>
                  <a:pt x="447243" y="125075"/>
                </a:lnTo>
                <a:lnTo>
                  <a:pt x="453062" y="118993"/>
                </a:lnTo>
                <a:lnTo>
                  <a:pt x="458616" y="112647"/>
                </a:lnTo>
                <a:lnTo>
                  <a:pt x="464434" y="106301"/>
                </a:lnTo>
                <a:lnTo>
                  <a:pt x="470518" y="100483"/>
                </a:lnTo>
                <a:lnTo>
                  <a:pt x="476865" y="94666"/>
                </a:lnTo>
                <a:lnTo>
                  <a:pt x="482948" y="89113"/>
                </a:lnTo>
                <a:lnTo>
                  <a:pt x="489560" y="83560"/>
                </a:lnTo>
                <a:lnTo>
                  <a:pt x="496172" y="78271"/>
                </a:lnTo>
                <a:lnTo>
                  <a:pt x="502520" y="72983"/>
                </a:lnTo>
                <a:lnTo>
                  <a:pt x="509397" y="67958"/>
                </a:lnTo>
                <a:lnTo>
                  <a:pt x="516538" y="62934"/>
                </a:lnTo>
                <a:lnTo>
                  <a:pt x="523414" y="58175"/>
                </a:lnTo>
                <a:lnTo>
                  <a:pt x="530820" y="53679"/>
                </a:lnTo>
                <a:lnTo>
                  <a:pt x="537961" y="49184"/>
                </a:lnTo>
                <a:lnTo>
                  <a:pt x="545367" y="45217"/>
                </a:lnTo>
                <a:lnTo>
                  <a:pt x="553301" y="40987"/>
                </a:lnTo>
                <a:lnTo>
                  <a:pt x="560707" y="37020"/>
                </a:lnTo>
                <a:lnTo>
                  <a:pt x="568377" y="33583"/>
                </a:lnTo>
                <a:lnTo>
                  <a:pt x="576311" y="29881"/>
                </a:lnTo>
                <a:lnTo>
                  <a:pt x="584510" y="26707"/>
                </a:lnTo>
                <a:lnTo>
                  <a:pt x="592445" y="23534"/>
                </a:lnTo>
                <a:lnTo>
                  <a:pt x="600379" y="20361"/>
                </a:lnTo>
                <a:lnTo>
                  <a:pt x="608843" y="17717"/>
                </a:lnTo>
                <a:lnTo>
                  <a:pt x="617042" y="15073"/>
                </a:lnTo>
                <a:lnTo>
                  <a:pt x="625505" y="12693"/>
                </a:lnTo>
                <a:lnTo>
                  <a:pt x="633969" y="10313"/>
                </a:lnTo>
                <a:lnTo>
                  <a:pt x="642697" y="8462"/>
                </a:lnTo>
                <a:lnTo>
                  <a:pt x="651425" y="6875"/>
                </a:lnTo>
                <a:lnTo>
                  <a:pt x="659888" y="5024"/>
                </a:lnTo>
                <a:lnTo>
                  <a:pt x="668881" y="3702"/>
                </a:lnTo>
                <a:lnTo>
                  <a:pt x="677873" y="2644"/>
                </a:lnTo>
                <a:lnTo>
                  <a:pt x="686601" y="1851"/>
                </a:lnTo>
                <a:lnTo>
                  <a:pt x="695858" y="793"/>
                </a:lnTo>
                <a:lnTo>
                  <a:pt x="704851" y="264"/>
                </a:lnTo>
                <a:lnTo>
                  <a:pt x="71410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E1BE82D-B4E0-4EF6-9483-8CA7E1FED053}"/>
              </a:ext>
            </a:extLst>
          </p:cNvPr>
          <p:cNvSpPr txBox="1"/>
          <p:nvPr/>
        </p:nvSpPr>
        <p:spPr>
          <a:xfrm>
            <a:off x="6761763" y="2629515"/>
            <a:ext cx="15696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会员维护，增值服务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D0A8A69F-23C2-498D-91CE-9B70F8F156BE}"/>
              </a:ext>
            </a:extLst>
          </p:cNvPr>
          <p:cNvSpPr txBox="1"/>
          <p:nvPr/>
        </p:nvSpPr>
        <p:spPr>
          <a:xfrm>
            <a:off x="1581496" y="2940912"/>
            <a:ext cx="110799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线上支付预定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1B98853-C1A0-4F04-9521-5F4C3AD66A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7518" y="2183436"/>
            <a:ext cx="504969" cy="500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KSO_Shape">
            <a:extLst>
              <a:ext uri="{FF2B5EF4-FFF2-40B4-BE49-F238E27FC236}">
                <a16:creationId xmlns:a16="http://schemas.microsoft.com/office/drawing/2014/main" xmlns="" id="{1C0FFFDE-EEA7-4DB3-B069-2B0DEFBE0CB7}"/>
              </a:ext>
            </a:extLst>
          </p:cNvPr>
          <p:cNvSpPr>
            <a:spLocks/>
          </p:cNvSpPr>
          <p:nvPr/>
        </p:nvSpPr>
        <p:spPr bwMode="auto">
          <a:xfrm>
            <a:off x="2718722" y="2886290"/>
            <a:ext cx="435725" cy="381087"/>
          </a:xfrm>
          <a:custGeom>
            <a:avLst/>
            <a:gdLst>
              <a:gd name="T0" fmla="*/ 1108076 w 3060700"/>
              <a:gd name="T1" fmla="*/ 1387900 h 3054351"/>
              <a:gd name="T2" fmla="*/ 1462723 w 3060700"/>
              <a:gd name="T3" fmla="*/ 1173877 h 3054351"/>
              <a:gd name="T4" fmla="*/ 1439546 w 3060700"/>
              <a:gd name="T5" fmla="*/ 1213887 h 3054351"/>
              <a:gd name="T6" fmla="*/ 1395731 w 3060700"/>
              <a:gd name="T7" fmla="*/ 1229764 h 3054351"/>
              <a:gd name="T8" fmla="*/ 1485583 w 3060700"/>
              <a:gd name="T9" fmla="*/ 1381866 h 3054351"/>
              <a:gd name="T10" fmla="*/ 1521461 w 3060700"/>
              <a:gd name="T11" fmla="*/ 1347889 h 3054351"/>
              <a:gd name="T12" fmla="*/ 1464311 w 3060700"/>
              <a:gd name="T13" fmla="*/ 1093540 h 3054351"/>
              <a:gd name="T14" fmla="*/ 945198 w 3060700"/>
              <a:gd name="T15" fmla="*/ 1347889 h 3054351"/>
              <a:gd name="T16" fmla="*/ 981711 w 3060700"/>
              <a:gd name="T17" fmla="*/ 1381866 h 3054351"/>
              <a:gd name="T18" fmla="*/ 1070928 w 3060700"/>
              <a:gd name="T19" fmla="*/ 1229764 h 3054351"/>
              <a:gd name="T20" fmla="*/ 1027748 w 3060700"/>
              <a:gd name="T21" fmla="*/ 1213887 h 3054351"/>
              <a:gd name="T22" fmla="*/ 1004253 w 3060700"/>
              <a:gd name="T23" fmla="*/ 1173877 h 3054351"/>
              <a:gd name="T24" fmla="*/ 1061721 w 3060700"/>
              <a:gd name="T25" fmla="*/ 957632 h 3054351"/>
              <a:gd name="T26" fmla="*/ 1035686 w 3060700"/>
              <a:gd name="T27" fmla="*/ 974145 h 3054351"/>
              <a:gd name="T28" fmla="*/ 1025208 w 3060700"/>
              <a:gd name="T29" fmla="*/ 1004311 h 3054351"/>
              <a:gd name="T30" fmla="*/ 1032828 w 3060700"/>
              <a:gd name="T31" fmla="*/ 1186261 h 3054351"/>
              <a:gd name="T32" fmla="*/ 1057276 w 3060700"/>
              <a:gd name="T33" fmla="*/ 1204996 h 3054351"/>
              <a:gd name="T34" fmla="*/ 1409701 w 3060700"/>
              <a:gd name="T35" fmla="*/ 1204996 h 3054351"/>
              <a:gd name="T36" fmla="*/ 1434148 w 3060700"/>
              <a:gd name="T37" fmla="*/ 1186261 h 3054351"/>
              <a:gd name="T38" fmla="*/ 1441768 w 3060700"/>
              <a:gd name="T39" fmla="*/ 1004311 h 3054351"/>
              <a:gd name="T40" fmla="*/ 1431291 w 3060700"/>
              <a:gd name="T41" fmla="*/ 974145 h 3054351"/>
              <a:gd name="T42" fmla="*/ 1405256 w 3060700"/>
              <a:gd name="T43" fmla="*/ 957632 h 3054351"/>
              <a:gd name="T44" fmla="*/ 1402716 w 3060700"/>
              <a:gd name="T45" fmla="*/ 934452 h 3054351"/>
              <a:gd name="T46" fmla="*/ 1443991 w 3060700"/>
              <a:gd name="T47" fmla="*/ 954775 h 3054351"/>
              <a:gd name="T48" fmla="*/ 1463993 w 3060700"/>
              <a:gd name="T49" fmla="*/ 997325 h 3054351"/>
              <a:gd name="T50" fmla="*/ 1526858 w 3060700"/>
              <a:gd name="T51" fmla="*/ 829346 h 3054351"/>
              <a:gd name="T52" fmla="*/ 1497966 w 3060700"/>
              <a:gd name="T53" fmla="*/ 789018 h 3054351"/>
              <a:gd name="T54" fmla="*/ 1381126 w 3060700"/>
              <a:gd name="T55" fmla="*/ 775999 h 3054351"/>
              <a:gd name="T56" fmla="*/ 1108076 w 3060700"/>
              <a:gd name="T57" fmla="*/ 934134 h 3054351"/>
              <a:gd name="T58" fmla="*/ 988696 w 3060700"/>
              <a:gd name="T59" fmla="*/ 779492 h 3054351"/>
              <a:gd name="T60" fmla="*/ 949326 w 3060700"/>
              <a:gd name="T61" fmla="*/ 809659 h 3054351"/>
              <a:gd name="T62" fmla="*/ 936626 w 3060700"/>
              <a:gd name="T63" fmla="*/ 1070677 h 3054351"/>
              <a:gd name="T64" fmla="*/ 1011238 w 3060700"/>
              <a:gd name="T65" fmla="*/ 970652 h 3054351"/>
              <a:gd name="T66" fmla="*/ 1044576 w 3060700"/>
              <a:gd name="T67" fmla="*/ 939533 h 3054351"/>
              <a:gd name="T68" fmla="*/ 1010286 w 3060700"/>
              <a:gd name="T69" fmla="*/ 775999 h 3054351"/>
              <a:gd name="T70" fmla="*/ 2223136 w 3060700"/>
              <a:gd name="T71" fmla="*/ 556579 h 3054351"/>
              <a:gd name="T72" fmla="*/ 2281238 w 3060700"/>
              <a:gd name="T73" fmla="*/ 583887 h 3054351"/>
              <a:gd name="T74" fmla="*/ 2326640 w 3060700"/>
              <a:gd name="T75" fmla="*/ 628661 h 3054351"/>
              <a:gd name="T76" fmla="*/ 2355533 w 3060700"/>
              <a:gd name="T77" fmla="*/ 686453 h 3054351"/>
              <a:gd name="T78" fmla="*/ 2363788 w 3060700"/>
              <a:gd name="T79" fmla="*/ 2861287 h 3054351"/>
              <a:gd name="T80" fmla="*/ 2352358 w 3060700"/>
              <a:gd name="T81" fmla="*/ 2927335 h 3054351"/>
              <a:gd name="T82" fmla="*/ 2320926 w 3060700"/>
              <a:gd name="T83" fmla="*/ 2983857 h 3054351"/>
              <a:gd name="T84" fmla="*/ 2273618 w 3060700"/>
              <a:gd name="T85" fmla="*/ 3026090 h 3054351"/>
              <a:gd name="T86" fmla="*/ 2213928 w 3060700"/>
              <a:gd name="T87" fmla="*/ 3050541 h 3054351"/>
              <a:gd name="T88" fmla="*/ 865506 w 3060700"/>
              <a:gd name="T89" fmla="*/ 3053399 h 3054351"/>
              <a:gd name="T90" fmla="*/ 803276 w 3060700"/>
              <a:gd name="T91" fmla="*/ 3035299 h 3054351"/>
              <a:gd name="T92" fmla="*/ 751841 w 3060700"/>
              <a:gd name="T93" fmla="*/ 2997511 h 3054351"/>
              <a:gd name="T94" fmla="*/ 715646 w 3060700"/>
              <a:gd name="T95" fmla="*/ 2944800 h 3054351"/>
              <a:gd name="T96" fmla="*/ 698183 w 3060700"/>
              <a:gd name="T97" fmla="*/ 2880657 h 3054351"/>
              <a:gd name="T98" fmla="*/ 701041 w 3060700"/>
              <a:gd name="T99" fmla="*/ 705188 h 3054351"/>
              <a:gd name="T100" fmla="*/ 724218 w 3060700"/>
              <a:gd name="T101" fmla="*/ 643903 h 3054351"/>
              <a:gd name="T102" fmla="*/ 765493 w 3060700"/>
              <a:gd name="T103" fmla="*/ 595001 h 3054351"/>
              <a:gd name="T104" fmla="*/ 820103 w 3060700"/>
              <a:gd name="T105" fmla="*/ 562612 h 3054351"/>
              <a:gd name="T106" fmla="*/ 884556 w 3060700"/>
              <a:gd name="T107" fmla="*/ 550863 h 3054351"/>
              <a:gd name="T108" fmla="*/ 2746725 w 3060700"/>
              <a:gd name="T109" fmla="*/ 322819 h 3054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060700" h="3054351">
                <a:moveTo>
                  <a:pt x="1244601" y="1229764"/>
                </a:moveTo>
                <a:lnTo>
                  <a:pt x="1244601" y="1387900"/>
                </a:lnTo>
                <a:lnTo>
                  <a:pt x="1358901" y="1387900"/>
                </a:lnTo>
                <a:lnTo>
                  <a:pt x="1358901" y="1229764"/>
                </a:lnTo>
                <a:lnTo>
                  <a:pt x="1244601" y="1229764"/>
                </a:lnTo>
                <a:close/>
                <a:moveTo>
                  <a:pt x="1108076" y="1229764"/>
                </a:moveTo>
                <a:lnTo>
                  <a:pt x="1108076" y="1387900"/>
                </a:lnTo>
                <a:lnTo>
                  <a:pt x="1222693" y="1387900"/>
                </a:lnTo>
                <a:lnTo>
                  <a:pt x="1222693" y="1229764"/>
                </a:lnTo>
                <a:lnTo>
                  <a:pt x="1108076" y="1229764"/>
                </a:lnTo>
                <a:close/>
                <a:moveTo>
                  <a:pt x="1464311" y="1093540"/>
                </a:moveTo>
                <a:lnTo>
                  <a:pt x="1464311" y="1159588"/>
                </a:lnTo>
                <a:lnTo>
                  <a:pt x="1463993" y="1166891"/>
                </a:lnTo>
                <a:lnTo>
                  <a:pt x="1462723" y="1173877"/>
                </a:lnTo>
                <a:lnTo>
                  <a:pt x="1461136" y="1180546"/>
                </a:lnTo>
                <a:lnTo>
                  <a:pt x="1458596" y="1186897"/>
                </a:lnTo>
                <a:lnTo>
                  <a:pt x="1455738" y="1193247"/>
                </a:lnTo>
                <a:lnTo>
                  <a:pt x="1452246" y="1198963"/>
                </a:lnTo>
                <a:lnTo>
                  <a:pt x="1448436" y="1204361"/>
                </a:lnTo>
                <a:lnTo>
                  <a:pt x="1443991" y="1209124"/>
                </a:lnTo>
                <a:lnTo>
                  <a:pt x="1439546" y="1213887"/>
                </a:lnTo>
                <a:lnTo>
                  <a:pt x="1433831" y="1218015"/>
                </a:lnTo>
                <a:lnTo>
                  <a:pt x="1428433" y="1221508"/>
                </a:lnTo>
                <a:lnTo>
                  <a:pt x="1422401" y="1224049"/>
                </a:lnTo>
                <a:lnTo>
                  <a:pt x="1416051" y="1226589"/>
                </a:lnTo>
                <a:lnTo>
                  <a:pt x="1409701" y="1228494"/>
                </a:lnTo>
                <a:lnTo>
                  <a:pt x="1402716" y="1229447"/>
                </a:lnTo>
                <a:lnTo>
                  <a:pt x="1395731" y="1229764"/>
                </a:lnTo>
                <a:lnTo>
                  <a:pt x="1381126" y="1229764"/>
                </a:lnTo>
                <a:lnTo>
                  <a:pt x="1381126" y="1387900"/>
                </a:lnTo>
                <a:lnTo>
                  <a:pt x="1456691" y="1387900"/>
                </a:lnTo>
                <a:lnTo>
                  <a:pt x="1464311" y="1387264"/>
                </a:lnTo>
                <a:lnTo>
                  <a:pt x="1471613" y="1386312"/>
                </a:lnTo>
                <a:lnTo>
                  <a:pt x="1478598" y="1384407"/>
                </a:lnTo>
                <a:lnTo>
                  <a:pt x="1485583" y="1381866"/>
                </a:lnTo>
                <a:lnTo>
                  <a:pt x="1491616" y="1378691"/>
                </a:lnTo>
                <a:lnTo>
                  <a:pt x="1497966" y="1374880"/>
                </a:lnTo>
                <a:lnTo>
                  <a:pt x="1503681" y="1370435"/>
                </a:lnTo>
                <a:lnTo>
                  <a:pt x="1508761" y="1365354"/>
                </a:lnTo>
                <a:lnTo>
                  <a:pt x="1513841" y="1360274"/>
                </a:lnTo>
                <a:lnTo>
                  <a:pt x="1517968" y="1354240"/>
                </a:lnTo>
                <a:lnTo>
                  <a:pt x="1521461" y="1347889"/>
                </a:lnTo>
                <a:lnTo>
                  <a:pt x="1524636" y="1341221"/>
                </a:lnTo>
                <a:lnTo>
                  <a:pt x="1526858" y="1334553"/>
                </a:lnTo>
                <a:lnTo>
                  <a:pt x="1529081" y="1326932"/>
                </a:lnTo>
                <a:lnTo>
                  <a:pt x="1530033" y="1319628"/>
                </a:lnTo>
                <a:lnTo>
                  <a:pt x="1530351" y="1311690"/>
                </a:lnTo>
                <a:lnTo>
                  <a:pt x="1530351" y="1093540"/>
                </a:lnTo>
                <a:lnTo>
                  <a:pt x="1464311" y="1093540"/>
                </a:lnTo>
                <a:close/>
                <a:moveTo>
                  <a:pt x="936626" y="1093540"/>
                </a:moveTo>
                <a:lnTo>
                  <a:pt x="936626" y="1311690"/>
                </a:lnTo>
                <a:lnTo>
                  <a:pt x="936943" y="1319628"/>
                </a:lnTo>
                <a:lnTo>
                  <a:pt x="937896" y="1326932"/>
                </a:lnTo>
                <a:lnTo>
                  <a:pt x="939801" y="1334553"/>
                </a:lnTo>
                <a:lnTo>
                  <a:pt x="942658" y="1341221"/>
                </a:lnTo>
                <a:lnTo>
                  <a:pt x="945198" y="1347889"/>
                </a:lnTo>
                <a:lnTo>
                  <a:pt x="949326" y="1354240"/>
                </a:lnTo>
                <a:lnTo>
                  <a:pt x="953453" y="1360274"/>
                </a:lnTo>
                <a:lnTo>
                  <a:pt x="958216" y="1365354"/>
                </a:lnTo>
                <a:lnTo>
                  <a:pt x="963613" y="1370435"/>
                </a:lnTo>
                <a:lnTo>
                  <a:pt x="969011" y="1374880"/>
                </a:lnTo>
                <a:lnTo>
                  <a:pt x="975361" y="1378691"/>
                </a:lnTo>
                <a:lnTo>
                  <a:pt x="981711" y="1381866"/>
                </a:lnTo>
                <a:lnTo>
                  <a:pt x="988696" y="1384407"/>
                </a:lnTo>
                <a:lnTo>
                  <a:pt x="995681" y="1386312"/>
                </a:lnTo>
                <a:lnTo>
                  <a:pt x="1002983" y="1387264"/>
                </a:lnTo>
                <a:lnTo>
                  <a:pt x="1010286" y="1387900"/>
                </a:lnTo>
                <a:lnTo>
                  <a:pt x="1085851" y="1387900"/>
                </a:lnTo>
                <a:lnTo>
                  <a:pt x="1085851" y="1229764"/>
                </a:lnTo>
                <a:lnTo>
                  <a:pt x="1070928" y="1229764"/>
                </a:lnTo>
                <a:lnTo>
                  <a:pt x="1064261" y="1229447"/>
                </a:lnTo>
                <a:lnTo>
                  <a:pt x="1057276" y="1228494"/>
                </a:lnTo>
                <a:lnTo>
                  <a:pt x="1050608" y="1226589"/>
                </a:lnTo>
                <a:lnTo>
                  <a:pt x="1044576" y="1224049"/>
                </a:lnTo>
                <a:lnTo>
                  <a:pt x="1038543" y="1221508"/>
                </a:lnTo>
                <a:lnTo>
                  <a:pt x="1032828" y="1218015"/>
                </a:lnTo>
                <a:lnTo>
                  <a:pt x="1027748" y="1213887"/>
                </a:lnTo>
                <a:lnTo>
                  <a:pt x="1022668" y="1209124"/>
                </a:lnTo>
                <a:lnTo>
                  <a:pt x="1018541" y="1204361"/>
                </a:lnTo>
                <a:lnTo>
                  <a:pt x="1014731" y="1198963"/>
                </a:lnTo>
                <a:lnTo>
                  <a:pt x="1011238" y="1193247"/>
                </a:lnTo>
                <a:lnTo>
                  <a:pt x="1008381" y="1186897"/>
                </a:lnTo>
                <a:lnTo>
                  <a:pt x="1006158" y="1180546"/>
                </a:lnTo>
                <a:lnTo>
                  <a:pt x="1004253" y="1173877"/>
                </a:lnTo>
                <a:lnTo>
                  <a:pt x="1003301" y="1166891"/>
                </a:lnTo>
                <a:lnTo>
                  <a:pt x="1002983" y="1159588"/>
                </a:lnTo>
                <a:lnTo>
                  <a:pt x="1002983" y="1093540"/>
                </a:lnTo>
                <a:lnTo>
                  <a:pt x="936626" y="1093540"/>
                </a:lnTo>
                <a:close/>
                <a:moveTo>
                  <a:pt x="1070928" y="956680"/>
                </a:moveTo>
                <a:lnTo>
                  <a:pt x="1066483" y="956997"/>
                </a:lnTo>
                <a:lnTo>
                  <a:pt x="1061721" y="957632"/>
                </a:lnTo>
                <a:lnTo>
                  <a:pt x="1057276" y="959220"/>
                </a:lnTo>
                <a:lnTo>
                  <a:pt x="1053148" y="960490"/>
                </a:lnTo>
                <a:lnTo>
                  <a:pt x="1049338" y="962713"/>
                </a:lnTo>
                <a:lnTo>
                  <a:pt x="1045528" y="965253"/>
                </a:lnTo>
                <a:lnTo>
                  <a:pt x="1042036" y="967476"/>
                </a:lnTo>
                <a:lnTo>
                  <a:pt x="1038543" y="970652"/>
                </a:lnTo>
                <a:lnTo>
                  <a:pt x="1035686" y="974145"/>
                </a:lnTo>
                <a:lnTo>
                  <a:pt x="1032828" y="977637"/>
                </a:lnTo>
                <a:lnTo>
                  <a:pt x="1030923" y="981448"/>
                </a:lnTo>
                <a:lnTo>
                  <a:pt x="1028701" y="985576"/>
                </a:lnTo>
                <a:lnTo>
                  <a:pt x="1027431" y="990339"/>
                </a:lnTo>
                <a:lnTo>
                  <a:pt x="1026161" y="994785"/>
                </a:lnTo>
                <a:lnTo>
                  <a:pt x="1025526" y="999230"/>
                </a:lnTo>
                <a:lnTo>
                  <a:pt x="1025208" y="1004311"/>
                </a:lnTo>
                <a:lnTo>
                  <a:pt x="1025208" y="1159588"/>
                </a:lnTo>
                <a:lnTo>
                  <a:pt x="1025526" y="1164669"/>
                </a:lnTo>
                <a:lnTo>
                  <a:pt x="1026161" y="1169114"/>
                </a:lnTo>
                <a:lnTo>
                  <a:pt x="1027431" y="1173877"/>
                </a:lnTo>
                <a:lnTo>
                  <a:pt x="1028701" y="1178323"/>
                </a:lnTo>
                <a:lnTo>
                  <a:pt x="1030923" y="1182451"/>
                </a:lnTo>
                <a:lnTo>
                  <a:pt x="1032828" y="1186261"/>
                </a:lnTo>
                <a:lnTo>
                  <a:pt x="1035686" y="1190072"/>
                </a:lnTo>
                <a:lnTo>
                  <a:pt x="1038543" y="1193247"/>
                </a:lnTo>
                <a:lnTo>
                  <a:pt x="1042036" y="1196423"/>
                </a:lnTo>
                <a:lnTo>
                  <a:pt x="1045528" y="1198963"/>
                </a:lnTo>
                <a:lnTo>
                  <a:pt x="1049338" y="1201503"/>
                </a:lnTo>
                <a:lnTo>
                  <a:pt x="1053148" y="1203409"/>
                </a:lnTo>
                <a:lnTo>
                  <a:pt x="1057276" y="1204996"/>
                </a:lnTo>
                <a:lnTo>
                  <a:pt x="1061721" y="1205949"/>
                </a:lnTo>
                <a:lnTo>
                  <a:pt x="1066483" y="1206902"/>
                </a:lnTo>
                <a:lnTo>
                  <a:pt x="1070928" y="1207219"/>
                </a:lnTo>
                <a:lnTo>
                  <a:pt x="1395731" y="1207219"/>
                </a:lnTo>
                <a:lnTo>
                  <a:pt x="1400811" y="1206902"/>
                </a:lnTo>
                <a:lnTo>
                  <a:pt x="1405256" y="1205949"/>
                </a:lnTo>
                <a:lnTo>
                  <a:pt x="1409701" y="1204996"/>
                </a:lnTo>
                <a:lnTo>
                  <a:pt x="1414146" y="1203409"/>
                </a:lnTo>
                <a:lnTo>
                  <a:pt x="1417956" y="1201503"/>
                </a:lnTo>
                <a:lnTo>
                  <a:pt x="1421766" y="1198963"/>
                </a:lnTo>
                <a:lnTo>
                  <a:pt x="1425258" y="1196423"/>
                </a:lnTo>
                <a:lnTo>
                  <a:pt x="1428433" y="1193247"/>
                </a:lnTo>
                <a:lnTo>
                  <a:pt x="1431291" y="1190072"/>
                </a:lnTo>
                <a:lnTo>
                  <a:pt x="1434148" y="1186261"/>
                </a:lnTo>
                <a:lnTo>
                  <a:pt x="1436371" y="1182451"/>
                </a:lnTo>
                <a:lnTo>
                  <a:pt x="1438276" y="1178323"/>
                </a:lnTo>
                <a:lnTo>
                  <a:pt x="1439863" y="1173877"/>
                </a:lnTo>
                <a:lnTo>
                  <a:pt x="1440816" y="1169114"/>
                </a:lnTo>
                <a:lnTo>
                  <a:pt x="1441451" y="1164669"/>
                </a:lnTo>
                <a:lnTo>
                  <a:pt x="1441768" y="1159588"/>
                </a:lnTo>
                <a:lnTo>
                  <a:pt x="1441768" y="1004311"/>
                </a:lnTo>
                <a:lnTo>
                  <a:pt x="1441451" y="999230"/>
                </a:lnTo>
                <a:lnTo>
                  <a:pt x="1440816" y="994785"/>
                </a:lnTo>
                <a:lnTo>
                  <a:pt x="1439863" y="990339"/>
                </a:lnTo>
                <a:lnTo>
                  <a:pt x="1438276" y="985576"/>
                </a:lnTo>
                <a:lnTo>
                  <a:pt x="1436371" y="981448"/>
                </a:lnTo>
                <a:lnTo>
                  <a:pt x="1434148" y="977637"/>
                </a:lnTo>
                <a:lnTo>
                  <a:pt x="1431291" y="974145"/>
                </a:lnTo>
                <a:lnTo>
                  <a:pt x="1428433" y="970652"/>
                </a:lnTo>
                <a:lnTo>
                  <a:pt x="1425258" y="967476"/>
                </a:lnTo>
                <a:lnTo>
                  <a:pt x="1421766" y="965253"/>
                </a:lnTo>
                <a:lnTo>
                  <a:pt x="1417956" y="962713"/>
                </a:lnTo>
                <a:lnTo>
                  <a:pt x="1414146" y="960490"/>
                </a:lnTo>
                <a:lnTo>
                  <a:pt x="1409701" y="959220"/>
                </a:lnTo>
                <a:lnTo>
                  <a:pt x="1405256" y="957632"/>
                </a:lnTo>
                <a:lnTo>
                  <a:pt x="1400811" y="956997"/>
                </a:lnTo>
                <a:lnTo>
                  <a:pt x="1395731" y="956680"/>
                </a:lnTo>
                <a:lnTo>
                  <a:pt x="1070928" y="956680"/>
                </a:lnTo>
                <a:close/>
                <a:moveTo>
                  <a:pt x="1381126" y="775999"/>
                </a:moveTo>
                <a:lnTo>
                  <a:pt x="1381126" y="934134"/>
                </a:lnTo>
                <a:lnTo>
                  <a:pt x="1395731" y="934134"/>
                </a:lnTo>
                <a:lnTo>
                  <a:pt x="1402716" y="934452"/>
                </a:lnTo>
                <a:lnTo>
                  <a:pt x="1409701" y="935405"/>
                </a:lnTo>
                <a:lnTo>
                  <a:pt x="1416051" y="937310"/>
                </a:lnTo>
                <a:lnTo>
                  <a:pt x="1422401" y="939533"/>
                </a:lnTo>
                <a:lnTo>
                  <a:pt x="1428433" y="942390"/>
                </a:lnTo>
                <a:lnTo>
                  <a:pt x="1433831" y="945883"/>
                </a:lnTo>
                <a:lnTo>
                  <a:pt x="1439546" y="950011"/>
                </a:lnTo>
                <a:lnTo>
                  <a:pt x="1443991" y="954775"/>
                </a:lnTo>
                <a:lnTo>
                  <a:pt x="1448436" y="959538"/>
                </a:lnTo>
                <a:lnTo>
                  <a:pt x="1452246" y="965253"/>
                </a:lnTo>
                <a:lnTo>
                  <a:pt x="1455738" y="970652"/>
                </a:lnTo>
                <a:lnTo>
                  <a:pt x="1458596" y="977002"/>
                </a:lnTo>
                <a:lnTo>
                  <a:pt x="1461136" y="983353"/>
                </a:lnTo>
                <a:lnTo>
                  <a:pt x="1462723" y="990339"/>
                </a:lnTo>
                <a:lnTo>
                  <a:pt x="1463993" y="997325"/>
                </a:lnTo>
                <a:lnTo>
                  <a:pt x="1464311" y="1004311"/>
                </a:lnTo>
                <a:lnTo>
                  <a:pt x="1464311" y="1070677"/>
                </a:lnTo>
                <a:lnTo>
                  <a:pt x="1530351" y="1070677"/>
                </a:lnTo>
                <a:lnTo>
                  <a:pt x="1530351" y="852209"/>
                </a:lnTo>
                <a:lnTo>
                  <a:pt x="1530033" y="844588"/>
                </a:lnTo>
                <a:lnTo>
                  <a:pt x="1529081" y="836650"/>
                </a:lnTo>
                <a:lnTo>
                  <a:pt x="1526858" y="829346"/>
                </a:lnTo>
                <a:lnTo>
                  <a:pt x="1524636" y="822360"/>
                </a:lnTo>
                <a:lnTo>
                  <a:pt x="1521461" y="815692"/>
                </a:lnTo>
                <a:lnTo>
                  <a:pt x="1517968" y="809659"/>
                </a:lnTo>
                <a:lnTo>
                  <a:pt x="1513841" y="803943"/>
                </a:lnTo>
                <a:lnTo>
                  <a:pt x="1508761" y="798545"/>
                </a:lnTo>
                <a:lnTo>
                  <a:pt x="1503681" y="793464"/>
                </a:lnTo>
                <a:lnTo>
                  <a:pt x="1497966" y="789018"/>
                </a:lnTo>
                <a:lnTo>
                  <a:pt x="1491616" y="785526"/>
                </a:lnTo>
                <a:lnTo>
                  <a:pt x="1485583" y="782033"/>
                </a:lnTo>
                <a:lnTo>
                  <a:pt x="1478598" y="779492"/>
                </a:lnTo>
                <a:lnTo>
                  <a:pt x="1471613" y="777905"/>
                </a:lnTo>
                <a:lnTo>
                  <a:pt x="1464311" y="776317"/>
                </a:lnTo>
                <a:lnTo>
                  <a:pt x="1456691" y="775999"/>
                </a:lnTo>
                <a:lnTo>
                  <a:pt x="1381126" y="775999"/>
                </a:lnTo>
                <a:close/>
                <a:moveTo>
                  <a:pt x="1244601" y="775999"/>
                </a:moveTo>
                <a:lnTo>
                  <a:pt x="1244601" y="934134"/>
                </a:lnTo>
                <a:lnTo>
                  <a:pt x="1358901" y="934134"/>
                </a:lnTo>
                <a:lnTo>
                  <a:pt x="1358901" y="775999"/>
                </a:lnTo>
                <a:lnTo>
                  <a:pt x="1244601" y="775999"/>
                </a:lnTo>
                <a:close/>
                <a:moveTo>
                  <a:pt x="1108076" y="775999"/>
                </a:moveTo>
                <a:lnTo>
                  <a:pt x="1108076" y="934134"/>
                </a:lnTo>
                <a:lnTo>
                  <a:pt x="1222693" y="934134"/>
                </a:lnTo>
                <a:lnTo>
                  <a:pt x="1222693" y="775999"/>
                </a:lnTo>
                <a:lnTo>
                  <a:pt x="1108076" y="775999"/>
                </a:lnTo>
                <a:close/>
                <a:moveTo>
                  <a:pt x="1010286" y="775999"/>
                </a:moveTo>
                <a:lnTo>
                  <a:pt x="1002983" y="776317"/>
                </a:lnTo>
                <a:lnTo>
                  <a:pt x="995681" y="777905"/>
                </a:lnTo>
                <a:lnTo>
                  <a:pt x="988696" y="779492"/>
                </a:lnTo>
                <a:lnTo>
                  <a:pt x="981711" y="782033"/>
                </a:lnTo>
                <a:lnTo>
                  <a:pt x="975361" y="785526"/>
                </a:lnTo>
                <a:lnTo>
                  <a:pt x="969011" y="789018"/>
                </a:lnTo>
                <a:lnTo>
                  <a:pt x="963613" y="793464"/>
                </a:lnTo>
                <a:lnTo>
                  <a:pt x="958216" y="798545"/>
                </a:lnTo>
                <a:lnTo>
                  <a:pt x="953453" y="803943"/>
                </a:lnTo>
                <a:lnTo>
                  <a:pt x="949326" y="809659"/>
                </a:lnTo>
                <a:lnTo>
                  <a:pt x="945198" y="815692"/>
                </a:lnTo>
                <a:lnTo>
                  <a:pt x="942658" y="822360"/>
                </a:lnTo>
                <a:lnTo>
                  <a:pt x="939801" y="829346"/>
                </a:lnTo>
                <a:lnTo>
                  <a:pt x="937896" y="836650"/>
                </a:lnTo>
                <a:lnTo>
                  <a:pt x="936943" y="844588"/>
                </a:lnTo>
                <a:lnTo>
                  <a:pt x="936626" y="852209"/>
                </a:lnTo>
                <a:lnTo>
                  <a:pt x="936626" y="1070677"/>
                </a:lnTo>
                <a:lnTo>
                  <a:pt x="1002983" y="1070677"/>
                </a:lnTo>
                <a:lnTo>
                  <a:pt x="1002983" y="1004311"/>
                </a:lnTo>
                <a:lnTo>
                  <a:pt x="1003301" y="997325"/>
                </a:lnTo>
                <a:lnTo>
                  <a:pt x="1004253" y="990339"/>
                </a:lnTo>
                <a:lnTo>
                  <a:pt x="1006158" y="983353"/>
                </a:lnTo>
                <a:lnTo>
                  <a:pt x="1008381" y="977002"/>
                </a:lnTo>
                <a:lnTo>
                  <a:pt x="1011238" y="970652"/>
                </a:lnTo>
                <a:lnTo>
                  <a:pt x="1014731" y="965253"/>
                </a:lnTo>
                <a:lnTo>
                  <a:pt x="1018541" y="959538"/>
                </a:lnTo>
                <a:lnTo>
                  <a:pt x="1022668" y="954775"/>
                </a:lnTo>
                <a:lnTo>
                  <a:pt x="1027748" y="950011"/>
                </a:lnTo>
                <a:lnTo>
                  <a:pt x="1032828" y="945883"/>
                </a:lnTo>
                <a:lnTo>
                  <a:pt x="1038543" y="942390"/>
                </a:lnTo>
                <a:lnTo>
                  <a:pt x="1044576" y="939533"/>
                </a:lnTo>
                <a:lnTo>
                  <a:pt x="1050608" y="937310"/>
                </a:lnTo>
                <a:lnTo>
                  <a:pt x="1057276" y="935405"/>
                </a:lnTo>
                <a:lnTo>
                  <a:pt x="1064261" y="934452"/>
                </a:lnTo>
                <a:lnTo>
                  <a:pt x="1070928" y="934134"/>
                </a:lnTo>
                <a:lnTo>
                  <a:pt x="1085851" y="934134"/>
                </a:lnTo>
                <a:lnTo>
                  <a:pt x="1085851" y="775999"/>
                </a:lnTo>
                <a:lnTo>
                  <a:pt x="1010286" y="775999"/>
                </a:lnTo>
                <a:close/>
                <a:moveTo>
                  <a:pt x="884556" y="550863"/>
                </a:moveTo>
                <a:lnTo>
                  <a:pt x="2176146" y="550863"/>
                </a:lnTo>
                <a:lnTo>
                  <a:pt x="2185988" y="551181"/>
                </a:lnTo>
                <a:lnTo>
                  <a:pt x="2195513" y="551816"/>
                </a:lnTo>
                <a:lnTo>
                  <a:pt x="2204720" y="552768"/>
                </a:lnTo>
                <a:lnTo>
                  <a:pt x="2213928" y="554674"/>
                </a:lnTo>
                <a:lnTo>
                  <a:pt x="2223136" y="556579"/>
                </a:lnTo>
                <a:lnTo>
                  <a:pt x="2232026" y="559437"/>
                </a:lnTo>
                <a:lnTo>
                  <a:pt x="2240916" y="562612"/>
                </a:lnTo>
                <a:lnTo>
                  <a:pt x="2249170" y="566105"/>
                </a:lnTo>
                <a:lnTo>
                  <a:pt x="2257426" y="569916"/>
                </a:lnTo>
                <a:lnTo>
                  <a:pt x="2265680" y="574044"/>
                </a:lnTo>
                <a:lnTo>
                  <a:pt x="2273618" y="578807"/>
                </a:lnTo>
                <a:lnTo>
                  <a:pt x="2281238" y="583887"/>
                </a:lnTo>
                <a:lnTo>
                  <a:pt x="2288540" y="589286"/>
                </a:lnTo>
                <a:lnTo>
                  <a:pt x="2295526" y="595001"/>
                </a:lnTo>
                <a:lnTo>
                  <a:pt x="2302510" y="601035"/>
                </a:lnTo>
                <a:lnTo>
                  <a:pt x="2308860" y="607385"/>
                </a:lnTo>
                <a:lnTo>
                  <a:pt x="2315210" y="614371"/>
                </a:lnTo>
                <a:lnTo>
                  <a:pt x="2320926" y="621357"/>
                </a:lnTo>
                <a:lnTo>
                  <a:pt x="2326640" y="628661"/>
                </a:lnTo>
                <a:lnTo>
                  <a:pt x="2331720" y="635964"/>
                </a:lnTo>
                <a:lnTo>
                  <a:pt x="2336800" y="643903"/>
                </a:lnTo>
                <a:lnTo>
                  <a:pt x="2341246" y="651841"/>
                </a:lnTo>
                <a:lnTo>
                  <a:pt x="2345373" y="660415"/>
                </a:lnTo>
                <a:lnTo>
                  <a:pt x="2349183" y="668988"/>
                </a:lnTo>
                <a:lnTo>
                  <a:pt x="2352358" y="677879"/>
                </a:lnTo>
                <a:lnTo>
                  <a:pt x="2355533" y="686453"/>
                </a:lnTo>
                <a:lnTo>
                  <a:pt x="2358073" y="695979"/>
                </a:lnTo>
                <a:lnTo>
                  <a:pt x="2359978" y="705188"/>
                </a:lnTo>
                <a:lnTo>
                  <a:pt x="2361883" y="714714"/>
                </a:lnTo>
                <a:lnTo>
                  <a:pt x="2362836" y="724558"/>
                </a:lnTo>
                <a:lnTo>
                  <a:pt x="2363470" y="734084"/>
                </a:lnTo>
                <a:lnTo>
                  <a:pt x="2363788" y="743928"/>
                </a:lnTo>
                <a:lnTo>
                  <a:pt x="2363788" y="2861287"/>
                </a:lnTo>
                <a:lnTo>
                  <a:pt x="2363470" y="2870813"/>
                </a:lnTo>
                <a:lnTo>
                  <a:pt x="2362836" y="2880657"/>
                </a:lnTo>
                <a:lnTo>
                  <a:pt x="2361883" y="2890500"/>
                </a:lnTo>
                <a:lnTo>
                  <a:pt x="2359978" y="2899709"/>
                </a:lnTo>
                <a:lnTo>
                  <a:pt x="2358073" y="2909235"/>
                </a:lnTo>
                <a:lnTo>
                  <a:pt x="2355533" y="2918444"/>
                </a:lnTo>
                <a:lnTo>
                  <a:pt x="2352358" y="2927335"/>
                </a:lnTo>
                <a:lnTo>
                  <a:pt x="2349183" y="2936226"/>
                </a:lnTo>
                <a:lnTo>
                  <a:pt x="2345373" y="2944800"/>
                </a:lnTo>
                <a:lnTo>
                  <a:pt x="2341246" y="2953373"/>
                </a:lnTo>
                <a:lnTo>
                  <a:pt x="2336800" y="2961312"/>
                </a:lnTo>
                <a:lnTo>
                  <a:pt x="2331720" y="2968933"/>
                </a:lnTo>
                <a:lnTo>
                  <a:pt x="2326640" y="2976554"/>
                </a:lnTo>
                <a:lnTo>
                  <a:pt x="2320926" y="2983857"/>
                </a:lnTo>
                <a:lnTo>
                  <a:pt x="2315210" y="2990843"/>
                </a:lnTo>
                <a:lnTo>
                  <a:pt x="2308860" y="2997511"/>
                </a:lnTo>
                <a:lnTo>
                  <a:pt x="2302510" y="3004180"/>
                </a:lnTo>
                <a:lnTo>
                  <a:pt x="2295526" y="3010213"/>
                </a:lnTo>
                <a:lnTo>
                  <a:pt x="2288540" y="3015929"/>
                </a:lnTo>
                <a:lnTo>
                  <a:pt x="2281238" y="3021327"/>
                </a:lnTo>
                <a:lnTo>
                  <a:pt x="2273618" y="3026090"/>
                </a:lnTo>
                <a:lnTo>
                  <a:pt x="2265680" y="3030853"/>
                </a:lnTo>
                <a:lnTo>
                  <a:pt x="2257426" y="3035299"/>
                </a:lnTo>
                <a:lnTo>
                  <a:pt x="2249170" y="3039109"/>
                </a:lnTo>
                <a:lnTo>
                  <a:pt x="2240916" y="3042602"/>
                </a:lnTo>
                <a:lnTo>
                  <a:pt x="2232026" y="3045778"/>
                </a:lnTo>
                <a:lnTo>
                  <a:pt x="2223136" y="3048000"/>
                </a:lnTo>
                <a:lnTo>
                  <a:pt x="2213928" y="3050541"/>
                </a:lnTo>
                <a:lnTo>
                  <a:pt x="2204720" y="3051811"/>
                </a:lnTo>
                <a:lnTo>
                  <a:pt x="2195513" y="3053399"/>
                </a:lnTo>
                <a:lnTo>
                  <a:pt x="2185988" y="3054034"/>
                </a:lnTo>
                <a:lnTo>
                  <a:pt x="2176146" y="3054351"/>
                </a:lnTo>
                <a:lnTo>
                  <a:pt x="884556" y="3054351"/>
                </a:lnTo>
                <a:lnTo>
                  <a:pt x="875031" y="3054034"/>
                </a:lnTo>
                <a:lnTo>
                  <a:pt x="865506" y="3053399"/>
                </a:lnTo>
                <a:lnTo>
                  <a:pt x="855981" y="3051811"/>
                </a:lnTo>
                <a:lnTo>
                  <a:pt x="846773" y="3050541"/>
                </a:lnTo>
                <a:lnTo>
                  <a:pt x="837566" y="3048000"/>
                </a:lnTo>
                <a:lnTo>
                  <a:pt x="828993" y="3045778"/>
                </a:lnTo>
                <a:lnTo>
                  <a:pt x="820103" y="3042602"/>
                </a:lnTo>
                <a:lnTo>
                  <a:pt x="811848" y="3039109"/>
                </a:lnTo>
                <a:lnTo>
                  <a:pt x="803276" y="3035299"/>
                </a:lnTo>
                <a:lnTo>
                  <a:pt x="795338" y="3030853"/>
                </a:lnTo>
                <a:lnTo>
                  <a:pt x="787401" y="3026090"/>
                </a:lnTo>
                <a:lnTo>
                  <a:pt x="779781" y="3021327"/>
                </a:lnTo>
                <a:lnTo>
                  <a:pt x="772478" y="3015929"/>
                </a:lnTo>
                <a:lnTo>
                  <a:pt x="765493" y="3010213"/>
                </a:lnTo>
                <a:lnTo>
                  <a:pt x="758508" y="3004180"/>
                </a:lnTo>
                <a:lnTo>
                  <a:pt x="751841" y="2997511"/>
                </a:lnTo>
                <a:lnTo>
                  <a:pt x="745808" y="2990843"/>
                </a:lnTo>
                <a:lnTo>
                  <a:pt x="740093" y="2983857"/>
                </a:lnTo>
                <a:lnTo>
                  <a:pt x="734378" y="2976554"/>
                </a:lnTo>
                <a:lnTo>
                  <a:pt x="728981" y="2968933"/>
                </a:lnTo>
                <a:lnTo>
                  <a:pt x="724218" y="2961312"/>
                </a:lnTo>
                <a:lnTo>
                  <a:pt x="719773" y="2953373"/>
                </a:lnTo>
                <a:lnTo>
                  <a:pt x="715646" y="2944800"/>
                </a:lnTo>
                <a:lnTo>
                  <a:pt x="711836" y="2936226"/>
                </a:lnTo>
                <a:lnTo>
                  <a:pt x="708343" y="2927335"/>
                </a:lnTo>
                <a:lnTo>
                  <a:pt x="705486" y="2918444"/>
                </a:lnTo>
                <a:lnTo>
                  <a:pt x="702946" y="2909235"/>
                </a:lnTo>
                <a:lnTo>
                  <a:pt x="701041" y="2899709"/>
                </a:lnTo>
                <a:lnTo>
                  <a:pt x="699136" y="2890500"/>
                </a:lnTo>
                <a:lnTo>
                  <a:pt x="698183" y="2880657"/>
                </a:lnTo>
                <a:lnTo>
                  <a:pt x="696913" y="2870813"/>
                </a:lnTo>
                <a:lnTo>
                  <a:pt x="696913" y="2861287"/>
                </a:lnTo>
                <a:lnTo>
                  <a:pt x="696913" y="743928"/>
                </a:lnTo>
                <a:lnTo>
                  <a:pt x="696913" y="734084"/>
                </a:lnTo>
                <a:lnTo>
                  <a:pt x="698183" y="724558"/>
                </a:lnTo>
                <a:lnTo>
                  <a:pt x="699136" y="714714"/>
                </a:lnTo>
                <a:lnTo>
                  <a:pt x="701041" y="705188"/>
                </a:lnTo>
                <a:lnTo>
                  <a:pt x="702946" y="695979"/>
                </a:lnTo>
                <a:lnTo>
                  <a:pt x="705486" y="686453"/>
                </a:lnTo>
                <a:lnTo>
                  <a:pt x="708343" y="677879"/>
                </a:lnTo>
                <a:lnTo>
                  <a:pt x="711836" y="668988"/>
                </a:lnTo>
                <a:lnTo>
                  <a:pt x="715646" y="660415"/>
                </a:lnTo>
                <a:lnTo>
                  <a:pt x="719773" y="651841"/>
                </a:lnTo>
                <a:lnTo>
                  <a:pt x="724218" y="643903"/>
                </a:lnTo>
                <a:lnTo>
                  <a:pt x="728981" y="635964"/>
                </a:lnTo>
                <a:lnTo>
                  <a:pt x="734378" y="628661"/>
                </a:lnTo>
                <a:lnTo>
                  <a:pt x="740093" y="621357"/>
                </a:lnTo>
                <a:lnTo>
                  <a:pt x="745808" y="614371"/>
                </a:lnTo>
                <a:lnTo>
                  <a:pt x="751841" y="607385"/>
                </a:lnTo>
                <a:lnTo>
                  <a:pt x="758508" y="601035"/>
                </a:lnTo>
                <a:lnTo>
                  <a:pt x="765493" y="595001"/>
                </a:lnTo>
                <a:lnTo>
                  <a:pt x="772478" y="589286"/>
                </a:lnTo>
                <a:lnTo>
                  <a:pt x="779781" y="583887"/>
                </a:lnTo>
                <a:lnTo>
                  <a:pt x="787401" y="578807"/>
                </a:lnTo>
                <a:lnTo>
                  <a:pt x="795338" y="574044"/>
                </a:lnTo>
                <a:lnTo>
                  <a:pt x="803276" y="569916"/>
                </a:lnTo>
                <a:lnTo>
                  <a:pt x="811848" y="566105"/>
                </a:lnTo>
                <a:lnTo>
                  <a:pt x="820103" y="562612"/>
                </a:lnTo>
                <a:lnTo>
                  <a:pt x="828993" y="559437"/>
                </a:lnTo>
                <a:lnTo>
                  <a:pt x="837566" y="556579"/>
                </a:lnTo>
                <a:lnTo>
                  <a:pt x="846773" y="554674"/>
                </a:lnTo>
                <a:lnTo>
                  <a:pt x="855981" y="552768"/>
                </a:lnTo>
                <a:lnTo>
                  <a:pt x="865506" y="551816"/>
                </a:lnTo>
                <a:lnTo>
                  <a:pt x="875031" y="551181"/>
                </a:lnTo>
                <a:lnTo>
                  <a:pt x="884556" y="550863"/>
                </a:lnTo>
                <a:close/>
                <a:moveTo>
                  <a:pt x="0" y="0"/>
                </a:moveTo>
                <a:lnTo>
                  <a:pt x="3060700" y="0"/>
                </a:lnTo>
                <a:lnTo>
                  <a:pt x="3060700" y="1304925"/>
                </a:lnTo>
                <a:lnTo>
                  <a:pt x="2461005" y="1304925"/>
                </a:lnTo>
                <a:lnTo>
                  <a:pt x="2461005" y="981789"/>
                </a:lnTo>
                <a:lnTo>
                  <a:pt x="2746725" y="981789"/>
                </a:lnTo>
                <a:lnTo>
                  <a:pt x="2746725" y="322819"/>
                </a:lnTo>
                <a:lnTo>
                  <a:pt x="313657" y="322819"/>
                </a:lnTo>
                <a:lnTo>
                  <a:pt x="313657" y="981789"/>
                </a:lnTo>
                <a:lnTo>
                  <a:pt x="599695" y="981789"/>
                </a:lnTo>
                <a:lnTo>
                  <a:pt x="599695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xmlns="" id="{68BD5F84-2782-4902-B16B-EC96B62430E1}"/>
              </a:ext>
            </a:extLst>
          </p:cNvPr>
          <p:cNvCxnSpPr/>
          <p:nvPr/>
        </p:nvCxnSpPr>
        <p:spPr>
          <a:xfrm>
            <a:off x="3462858" y="2554332"/>
            <a:ext cx="0" cy="773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xmlns="" id="{0DA5B66C-6052-433B-9E0E-2AFF3A2A8B32}"/>
              </a:ext>
            </a:extLst>
          </p:cNvPr>
          <p:cNvCxnSpPr>
            <a:cxnSpLocks/>
          </p:cNvCxnSpPr>
          <p:nvPr/>
        </p:nvCxnSpPr>
        <p:spPr>
          <a:xfrm>
            <a:off x="4263534" y="3974204"/>
            <a:ext cx="1503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连接符: 曲线 46">
            <a:extLst>
              <a:ext uri="{FF2B5EF4-FFF2-40B4-BE49-F238E27FC236}">
                <a16:creationId xmlns:a16="http://schemas.microsoft.com/office/drawing/2014/main" xmlns="" id="{BE14F419-B7A8-4EC8-B9BE-51567B0AED63}"/>
              </a:ext>
            </a:extLst>
          </p:cNvPr>
          <p:cNvCxnSpPr>
            <a:cxnSpLocks/>
          </p:cNvCxnSpPr>
          <p:nvPr/>
        </p:nvCxnSpPr>
        <p:spPr>
          <a:xfrm rot="10800000">
            <a:off x="5646865" y="2010115"/>
            <a:ext cx="674761" cy="59666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0FC8A18A-7679-418A-BE70-149E4E4339AB}"/>
              </a:ext>
            </a:extLst>
          </p:cNvPr>
          <p:cNvSpPr txBox="1"/>
          <p:nvPr/>
        </p:nvSpPr>
        <p:spPr>
          <a:xfrm>
            <a:off x="5274488" y="4373966"/>
            <a:ext cx="110799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乘客登车出行</a:t>
            </a:r>
          </a:p>
        </p:txBody>
      </p:sp>
      <p:sp>
        <p:nvSpPr>
          <p:cNvPr id="51" name="Rectangle 2">
            <a:extLst>
              <a:ext uri="{FF2B5EF4-FFF2-40B4-BE49-F238E27FC236}">
                <a16:creationId xmlns:a16="http://schemas.microsoft.com/office/drawing/2014/main" xmlns="" id="{15A09F3A-7474-445D-93B8-A8E2403369D4}"/>
              </a:ext>
            </a:extLst>
          </p:cNvPr>
          <p:cNvSpPr/>
          <p:nvPr/>
        </p:nvSpPr>
        <p:spPr>
          <a:xfrm>
            <a:off x="17313" y="29264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优势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新模式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上海驿动主要采取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O2O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的商业模式，主要由线上微信公众号与线下宣传推广导流到驿动文旅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，转化成为用户并注册成为会员，购买出行服务及增值服务</a:t>
            </a:r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页脚占位符 4">
            <a:extLst>
              <a:ext uri="{FF2B5EF4-FFF2-40B4-BE49-F238E27FC236}">
                <a16:creationId xmlns:a16="http://schemas.microsoft.com/office/drawing/2014/main" xmlns="" id="{859833DF-83DA-44E4-93EF-6AFEAF6DB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64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13" y="21949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优势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新平台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新团队</a:t>
            </a: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上海驿动打造的出行新平台具有很强的概念性、前瞻性与融合性，持续业务模式实验、技术应用以及借助外部资源；现有员工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人，是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来自各行业精英人员，对共享出行行业充满热情，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A1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驾照司机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518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人，几乎全部为上海籍</a:t>
            </a:r>
            <a:endParaRPr lang="en-US" altLang="zh-CN" sz="14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4726B88-495C-46D4-AE0A-54B6645F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2" name="页脚占位符 4">
            <a:extLst>
              <a:ext uri="{FF2B5EF4-FFF2-40B4-BE49-F238E27FC236}">
                <a16:creationId xmlns:a16="http://schemas.microsoft.com/office/drawing/2014/main" xmlns="" id="{7BB1C102-9C53-43D6-82D6-76EA7295D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graphicFrame>
        <p:nvGraphicFramePr>
          <p:cNvPr id="25" name="图示 24">
            <a:extLst>
              <a:ext uri="{FF2B5EF4-FFF2-40B4-BE49-F238E27FC236}">
                <a16:creationId xmlns:a16="http://schemas.microsoft.com/office/drawing/2014/main" xmlns="" id="{7B011124-E1A0-4938-980B-A5948C5131E5}"/>
              </a:ext>
            </a:extLst>
          </p:cNvPr>
          <p:cNvGraphicFramePr/>
          <p:nvPr>
            <p:extLst/>
          </p:nvPr>
        </p:nvGraphicFramePr>
        <p:xfrm>
          <a:off x="-617548" y="1529275"/>
          <a:ext cx="5732632" cy="2988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5" name="组合 84">
            <a:extLst>
              <a:ext uri="{FF2B5EF4-FFF2-40B4-BE49-F238E27FC236}">
                <a16:creationId xmlns:a16="http://schemas.microsoft.com/office/drawing/2014/main" xmlns="" id="{98A20340-66A8-440B-85BD-44A557548846}"/>
              </a:ext>
            </a:extLst>
          </p:cNvPr>
          <p:cNvGrpSpPr/>
          <p:nvPr/>
        </p:nvGrpSpPr>
        <p:grpSpPr>
          <a:xfrm>
            <a:off x="4256423" y="1558133"/>
            <a:ext cx="4787526" cy="2702155"/>
            <a:chOff x="4256423" y="1558133"/>
            <a:chExt cx="4787526" cy="270215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A92EB664-C605-4D9B-877D-6C3AFC6DF3D1}"/>
                </a:ext>
              </a:extLst>
            </p:cNvPr>
            <p:cNvSpPr/>
            <p:nvPr/>
          </p:nvSpPr>
          <p:spPr>
            <a:xfrm>
              <a:off x="4980907" y="2769133"/>
              <a:ext cx="610100" cy="360001"/>
            </a:xfrm>
            <a:prstGeom prst="rect">
              <a:avLst/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规划创新部</a:t>
              </a:r>
              <a:endPara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C81A5C9A-9A6D-44B2-8C53-F5C76EF797A6}"/>
                </a:ext>
              </a:extLst>
            </p:cNvPr>
            <p:cNvSpPr/>
            <p:nvPr/>
          </p:nvSpPr>
          <p:spPr>
            <a:xfrm>
              <a:off x="7066136" y="2769133"/>
              <a:ext cx="610100" cy="360001"/>
            </a:xfrm>
            <a:prstGeom prst="rect">
              <a:avLst/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文旅事业部</a:t>
              </a:r>
              <a:endPara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07FEC047-673E-404F-BE06-9BBC4F7AB444}"/>
                </a:ext>
              </a:extLst>
            </p:cNvPr>
            <p:cNvSpPr/>
            <p:nvPr/>
          </p:nvSpPr>
          <p:spPr>
            <a:xfrm>
              <a:off x="6374766" y="2769133"/>
              <a:ext cx="610100" cy="360001"/>
            </a:xfrm>
            <a:prstGeom prst="rect">
              <a:avLst/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微铁事业部</a:t>
              </a:r>
              <a:endPara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35224050-6E7B-44A5-8E81-5822A716F43E}"/>
                </a:ext>
              </a:extLst>
            </p:cNvPr>
            <p:cNvSpPr/>
            <p:nvPr/>
          </p:nvSpPr>
          <p:spPr>
            <a:xfrm>
              <a:off x="4256423" y="2769134"/>
              <a:ext cx="648625" cy="360001"/>
            </a:xfrm>
            <a:prstGeom prst="rect">
              <a:avLst/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投融资</a:t>
              </a:r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财务部</a:t>
              </a:r>
              <a:endPara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E582F205-DAD7-45F1-8645-71AE2F80A9BE}"/>
                </a:ext>
              </a:extLst>
            </p:cNvPr>
            <p:cNvSpPr/>
            <p:nvPr/>
          </p:nvSpPr>
          <p:spPr>
            <a:xfrm>
              <a:off x="6150687" y="1558133"/>
              <a:ext cx="1069887" cy="245499"/>
            </a:xfrm>
            <a:prstGeom prst="rect">
              <a:avLst/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核心管理层</a:t>
              </a:r>
            </a:p>
          </p:txBody>
        </p:sp>
        <p:cxnSp>
          <p:nvCxnSpPr>
            <p:cNvPr id="15" name="连接符: 肘形 14">
              <a:extLst>
                <a:ext uri="{FF2B5EF4-FFF2-40B4-BE49-F238E27FC236}">
                  <a16:creationId xmlns:a16="http://schemas.microsoft.com/office/drawing/2014/main" xmlns="" id="{FC593A10-5762-4874-9C2F-87B16C6A4A0C}"/>
                </a:ext>
              </a:extLst>
            </p:cNvPr>
            <p:cNvCxnSpPr>
              <a:cxnSpLocks/>
              <a:stCxn id="14" idx="2"/>
              <a:endCxn id="10" idx="0"/>
            </p:cNvCxnSpPr>
            <p:nvPr/>
          </p:nvCxnSpPr>
          <p:spPr>
            <a:xfrm rot="5400000">
              <a:off x="5503044" y="1586545"/>
              <a:ext cx="965501" cy="1399674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连接符: 肘形 15">
              <a:extLst>
                <a:ext uri="{FF2B5EF4-FFF2-40B4-BE49-F238E27FC236}">
                  <a16:creationId xmlns:a16="http://schemas.microsoft.com/office/drawing/2014/main" xmlns="" id="{B4FBB188-8734-4FBD-A774-26B78D9E84B4}"/>
                </a:ext>
              </a:extLst>
            </p:cNvPr>
            <p:cNvCxnSpPr>
              <a:cxnSpLocks/>
              <a:stCxn id="14" idx="2"/>
              <a:endCxn id="11" idx="0"/>
            </p:cNvCxnSpPr>
            <p:nvPr/>
          </p:nvCxnSpPr>
          <p:spPr>
            <a:xfrm rot="16200000" flipH="1">
              <a:off x="6545658" y="1943604"/>
              <a:ext cx="965501" cy="68555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连接符: 肘形 16">
              <a:extLst>
                <a:ext uri="{FF2B5EF4-FFF2-40B4-BE49-F238E27FC236}">
                  <a16:creationId xmlns:a16="http://schemas.microsoft.com/office/drawing/2014/main" xmlns="" id="{426C4D56-CB6D-4C39-BA04-F2B92768BA07}"/>
                </a:ext>
              </a:extLst>
            </p:cNvPr>
            <p:cNvCxnSpPr>
              <a:cxnSpLocks/>
              <a:stCxn id="14" idx="2"/>
              <a:endCxn id="12" idx="0"/>
            </p:cNvCxnSpPr>
            <p:nvPr/>
          </p:nvCxnSpPr>
          <p:spPr>
            <a:xfrm rot="5400000">
              <a:off x="6199974" y="2283475"/>
              <a:ext cx="965501" cy="581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连接符: 肘形 17">
              <a:extLst>
                <a:ext uri="{FF2B5EF4-FFF2-40B4-BE49-F238E27FC236}">
                  <a16:creationId xmlns:a16="http://schemas.microsoft.com/office/drawing/2014/main" xmlns="" id="{BD0C9B6A-C13A-4805-AAF5-1DC6418C607E}"/>
                </a:ext>
              </a:extLst>
            </p:cNvPr>
            <p:cNvCxnSpPr>
              <a:cxnSpLocks/>
              <a:stCxn id="14" idx="2"/>
              <a:endCxn id="13" idx="0"/>
            </p:cNvCxnSpPr>
            <p:nvPr/>
          </p:nvCxnSpPr>
          <p:spPr>
            <a:xfrm rot="5400000">
              <a:off x="5150433" y="1233936"/>
              <a:ext cx="965502" cy="210489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23A3FA3A-0092-4512-BDA7-3006698F70EB}"/>
                </a:ext>
              </a:extLst>
            </p:cNvPr>
            <p:cNvSpPr/>
            <p:nvPr/>
          </p:nvSpPr>
          <p:spPr>
            <a:xfrm>
              <a:off x="7749318" y="2769133"/>
              <a:ext cx="610100" cy="360001"/>
            </a:xfrm>
            <a:prstGeom prst="rect">
              <a:avLst/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人力资源部</a:t>
              </a:r>
              <a:endPara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B967DE26-9A08-4F8B-8CF6-856D52627777}"/>
                </a:ext>
              </a:extLst>
            </p:cNvPr>
            <p:cNvSpPr/>
            <p:nvPr/>
          </p:nvSpPr>
          <p:spPr>
            <a:xfrm>
              <a:off x="8423860" y="2769133"/>
              <a:ext cx="610100" cy="360001"/>
            </a:xfrm>
            <a:prstGeom prst="rect">
              <a:avLst/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综合办公室</a:t>
              </a:r>
              <a:endPara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连接符: 肘形 20">
              <a:extLst>
                <a:ext uri="{FF2B5EF4-FFF2-40B4-BE49-F238E27FC236}">
                  <a16:creationId xmlns:a16="http://schemas.microsoft.com/office/drawing/2014/main" xmlns="" id="{7449EAA6-83E1-47D0-93D5-45E0A00AC07D}"/>
                </a:ext>
              </a:extLst>
            </p:cNvPr>
            <p:cNvCxnSpPr>
              <a:cxnSpLocks/>
              <a:stCxn id="14" idx="2"/>
              <a:endCxn id="19" idx="0"/>
            </p:cNvCxnSpPr>
            <p:nvPr/>
          </p:nvCxnSpPr>
          <p:spPr>
            <a:xfrm rot="16200000" flipH="1">
              <a:off x="6887249" y="1602013"/>
              <a:ext cx="965501" cy="1368737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连接符: 肘形 21">
              <a:extLst>
                <a:ext uri="{FF2B5EF4-FFF2-40B4-BE49-F238E27FC236}">
                  <a16:creationId xmlns:a16="http://schemas.microsoft.com/office/drawing/2014/main" xmlns="" id="{7CEB7CDC-96E0-4184-8311-DB5114A6389C}"/>
                </a:ext>
              </a:extLst>
            </p:cNvPr>
            <p:cNvCxnSpPr>
              <a:cxnSpLocks/>
              <a:stCxn id="14" idx="2"/>
              <a:endCxn id="20" idx="0"/>
            </p:cNvCxnSpPr>
            <p:nvPr/>
          </p:nvCxnSpPr>
          <p:spPr>
            <a:xfrm rot="16200000" flipH="1">
              <a:off x="7224520" y="1264742"/>
              <a:ext cx="965501" cy="2043279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圆角矩形 46">
              <a:extLst>
                <a:ext uri="{FF2B5EF4-FFF2-40B4-BE49-F238E27FC236}">
                  <a16:creationId xmlns:a16="http://schemas.microsoft.com/office/drawing/2014/main" xmlns="" id="{B9EB56B9-BAD1-4261-8801-CD69C66DC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6713" y="3849726"/>
              <a:ext cx="543057" cy="410004"/>
            </a:xfrm>
            <a:prstGeom prst="roundRect">
              <a:avLst>
                <a:gd name="adj" fmla="val 16667"/>
              </a:avLst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800" b="1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嘉定分公司</a:t>
              </a:r>
            </a:p>
          </p:txBody>
        </p:sp>
        <p:sp>
          <p:nvSpPr>
            <p:cNvPr id="24" name="圆角矩形 47">
              <a:extLst>
                <a:ext uri="{FF2B5EF4-FFF2-40B4-BE49-F238E27FC236}">
                  <a16:creationId xmlns:a16="http://schemas.microsoft.com/office/drawing/2014/main" xmlns="" id="{EC1D11A0-E369-4514-8A5C-E6DA3A681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0026" y="3849718"/>
              <a:ext cx="543057" cy="410004"/>
            </a:xfrm>
            <a:prstGeom prst="roundRect">
              <a:avLst>
                <a:gd name="adj" fmla="val 16667"/>
              </a:avLst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800" b="1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沪南分公司</a:t>
              </a:r>
              <a:endParaRPr lang="en-US" altLang="zh-CN" sz="8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圆角矩形 49">
              <a:extLst>
                <a:ext uri="{FF2B5EF4-FFF2-40B4-BE49-F238E27FC236}">
                  <a16:creationId xmlns:a16="http://schemas.microsoft.com/office/drawing/2014/main" xmlns="" id="{3282D223-DD3C-476A-B742-084E94E29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0892" y="3850284"/>
              <a:ext cx="543057" cy="408871"/>
            </a:xfrm>
            <a:prstGeom prst="roundRect">
              <a:avLst>
                <a:gd name="adj" fmla="val 16667"/>
              </a:avLst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安全运营部</a:t>
              </a:r>
              <a:endParaRPr lang="zh-CN" altLang="en-US" sz="8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50">
              <a:extLst>
                <a:ext uri="{FF2B5EF4-FFF2-40B4-BE49-F238E27FC236}">
                  <a16:creationId xmlns:a16="http://schemas.microsoft.com/office/drawing/2014/main" xmlns="" id="{10874562-12EF-49C7-88C0-945CA4537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7831" y="3849718"/>
              <a:ext cx="543057" cy="410004"/>
            </a:xfrm>
            <a:prstGeom prst="roundRect">
              <a:avLst>
                <a:gd name="adj" fmla="val 16667"/>
              </a:avLst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800" b="1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大客户部</a:t>
              </a:r>
              <a:endParaRPr lang="en-US" altLang="zh-CN" sz="8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圆角矩形 51">
              <a:extLst>
                <a:ext uri="{FF2B5EF4-FFF2-40B4-BE49-F238E27FC236}">
                  <a16:creationId xmlns:a16="http://schemas.microsoft.com/office/drawing/2014/main" xmlns="" id="{634387B4-4297-4CDA-8011-0B27CBDCC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0291" y="3849718"/>
              <a:ext cx="542060" cy="410004"/>
            </a:xfrm>
            <a:prstGeom prst="roundRect">
              <a:avLst>
                <a:gd name="adj" fmla="val 16667"/>
              </a:avLst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b="1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沪东分公司</a:t>
              </a:r>
            </a:p>
          </p:txBody>
        </p:sp>
        <p:sp>
          <p:nvSpPr>
            <p:cNvPr id="29" name="圆角矩形 52">
              <a:extLst>
                <a:ext uri="{FF2B5EF4-FFF2-40B4-BE49-F238E27FC236}">
                  <a16:creationId xmlns:a16="http://schemas.microsoft.com/office/drawing/2014/main" xmlns="" id="{24B90260-832A-4A48-BE77-C69529726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5633" y="3849718"/>
              <a:ext cx="543057" cy="410004"/>
            </a:xfrm>
            <a:prstGeom prst="roundRect">
              <a:avLst>
                <a:gd name="adj" fmla="val 16667"/>
              </a:avLst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800" b="1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沪北分公司</a:t>
              </a:r>
            </a:p>
          </p:txBody>
        </p:sp>
        <p:sp>
          <p:nvSpPr>
            <p:cNvPr id="30" name="圆角矩形 53">
              <a:extLst>
                <a:ext uri="{FF2B5EF4-FFF2-40B4-BE49-F238E27FC236}">
                  <a16:creationId xmlns:a16="http://schemas.microsoft.com/office/drawing/2014/main" xmlns="" id="{80C401DF-9785-4759-BE58-487DC6C6B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9560" y="3849718"/>
              <a:ext cx="542060" cy="410004"/>
            </a:xfrm>
            <a:prstGeom prst="roundRect">
              <a:avLst>
                <a:gd name="adj" fmla="val 16667"/>
              </a:avLst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800" b="1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沪西分公司</a:t>
              </a:r>
            </a:p>
          </p:txBody>
        </p:sp>
        <p:cxnSp>
          <p:nvCxnSpPr>
            <p:cNvPr id="31" name="连接符: 肘形 30">
              <a:extLst>
                <a:ext uri="{FF2B5EF4-FFF2-40B4-BE49-F238E27FC236}">
                  <a16:creationId xmlns:a16="http://schemas.microsoft.com/office/drawing/2014/main" xmlns="" id="{9375C1E6-305C-4A26-A279-8658A261B108}"/>
                </a:ext>
              </a:extLst>
            </p:cNvPr>
            <p:cNvCxnSpPr>
              <a:cxnSpLocks/>
              <a:stCxn id="12" idx="2"/>
              <a:endCxn id="23" idx="0"/>
            </p:cNvCxnSpPr>
            <p:nvPr/>
          </p:nvCxnSpPr>
          <p:spPr>
            <a:xfrm rot="5400000">
              <a:off x="5653733" y="2823643"/>
              <a:ext cx="720592" cy="1331574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连接符: 肘形 31">
              <a:extLst>
                <a:ext uri="{FF2B5EF4-FFF2-40B4-BE49-F238E27FC236}">
                  <a16:creationId xmlns:a16="http://schemas.microsoft.com/office/drawing/2014/main" xmlns="" id="{75D199DA-2332-4DC2-BA50-223E440885C8}"/>
                </a:ext>
              </a:extLst>
            </p:cNvPr>
            <p:cNvCxnSpPr>
              <a:cxnSpLocks/>
              <a:stCxn id="12" idx="2"/>
              <a:endCxn id="24" idx="0"/>
            </p:cNvCxnSpPr>
            <p:nvPr/>
          </p:nvCxnSpPr>
          <p:spPr>
            <a:xfrm rot="5400000">
              <a:off x="5940394" y="3110296"/>
              <a:ext cx="720584" cy="758261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连接符: 肘形 32">
              <a:extLst>
                <a:ext uri="{FF2B5EF4-FFF2-40B4-BE49-F238E27FC236}">
                  <a16:creationId xmlns:a16="http://schemas.microsoft.com/office/drawing/2014/main" xmlns="" id="{C98E6130-5C47-45FC-8FB3-F33448E145AA}"/>
                </a:ext>
              </a:extLst>
            </p:cNvPr>
            <p:cNvCxnSpPr>
              <a:cxnSpLocks/>
              <a:stCxn id="12" idx="2"/>
              <a:endCxn id="28" idx="0"/>
            </p:cNvCxnSpPr>
            <p:nvPr/>
          </p:nvCxnSpPr>
          <p:spPr>
            <a:xfrm rot="5400000">
              <a:off x="6225277" y="3395179"/>
              <a:ext cx="720584" cy="18849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连接符: 肘形 33">
              <a:extLst>
                <a:ext uri="{FF2B5EF4-FFF2-40B4-BE49-F238E27FC236}">
                  <a16:creationId xmlns:a16="http://schemas.microsoft.com/office/drawing/2014/main" xmlns="" id="{1EB7EE25-D80D-49D2-90CD-DDD0D11E3FB2}"/>
                </a:ext>
              </a:extLst>
            </p:cNvPr>
            <p:cNvCxnSpPr>
              <a:cxnSpLocks/>
              <a:stCxn id="12" idx="2"/>
              <a:endCxn id="29" idx="0"/>
            </p:cNvCxnSpPr>
            <p:nvPr/>
          </p:nvCxnSpPr>
          <p:spPr>
            <a:xfrm rot="16200000" flipH="1">
              <a:off x="6508197" y="3300753"/>
              <a:ext cx="720584" cy="377346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连接符: 肘形 34">
              <a:extLst>
                <a:ext uri="{FF2B5EF4-FFF2-40B4-BE49-F238E27FC236}">
                  <a16:creationId xmlns:a16="http://schemas.microsoft.com/office/drawing/2014/main" xmlns="" id="{C500E25A-569B-404E-87F4-2B989F680EFC}"/>
                </a:ext>
              </a:extLst>
            </p:cNvPr>
            <p:cNvCxnSpPr>
              <a:cxnSpLocks/>
              <a:stCxn id="12" idx="2"/>
              <a:endCxn id="30" idx="0"/>
            </p:cNvCxnSpPr>
            <p:nvPr/>
          </p:nvCxnSpPr>
          <p:spPr>
            <a:xfrm rot="16200000" flipH="1">
              <a:off x="6794911" y="3014039"/>
              <a:ext cx="720584" cy="950774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连接符: 肘形 35">
              <a:extLst>
                <a:ext uri="{FF2B5EF4-FFF2-40B4-BE49-F238E27FC236}">
                  <a16:creationId xmlns:a16="http://schemas.microsoft.com/office/drawing/2014/main" xmlns="" id="{782EF592-5A8C-4D83-BE42-A21AEC0AB77B}"/>
                </a:ext>
              </a:extLst>
            </p:cNvPr>
            <p:cNvCxnSpPr>
              <a:cxnSpLocks/>
              <a:stCxn id="12" idx="2"/>
              <a:endCxn id="27" idx="0"/>
            </p:cNvCxnSpPr>
            <p:nvPr/>
          </p:nvCxnSpPr>
          <p:spPr>
            <a:xfrm rot="16200000" flipH="1">
              <a:off x="7079296" y="2729654"/>
              <a:ext cx="720584" cy="1519544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连接符: 肘形 36">
              <a:extLst>
                <a:ext uri="{FF2B5EF4-FFF2-40B4-BE49-F238E27FC236}">
                  <a16:creationId xmlns:a16="http://schemas.microsoft.com/office/drawing/2014/main" xmlns="" id="{148CFF25-FE52-4C7C-954B-E04FCF54F439}"/>
                </a:ext>
              </a:extLst>
            </p:cNvPr>
            <p:cNvCxnSpPr>
              <a:cxnSpLocks/>
              <a:stCxn id="12" idx="2"/>
              <a:endCxn id="26" idx="0"/>
            </p:cNvCxnSpPr>
            <p:nvPr/>
          </p:nvCxnSpPr>
          <p:spPr>
            <a:xfrm rot="16200000" flipH="1">
              <a:off x="7365543" y="2443406"/>
              <a:ext cx="721150" cy="209260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圆角矩形 46">
              <a:extLst>
                <a:ext uri="{FF2B5EF4-FFF2-40B4-BE49-F238E27FC236}">
                  <a16:creationId xmlns:a16="http://schemas.microsoft.com/office/drawing/2014/main" xmlns="" id="{67A70F91-1432-4CBB-9E13-03546610D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2812" y="3850284"/>
              <a:ext cx="543057" cy="410004"/>
            </a:xfrm>
            <a:prstGeom prst="roundRect">
              <a:avLst>
                <a:gd name="adj" fmla="val 16667"/>
              </a:avLst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800" b="1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北京办事处</a:t>
              </a:r>
            </a:p>
          </p:txBody>
        </p:sp>
        <p:cxnSp>
          <p:nvCxnSpPr>
            <p:cNvPr id="39" name="连接符: 肘形 38">
              <a:extLst>
                <a:ext uri="{FF2B5EF4-FFF2-40B4-BE49-F238E27FC236}">
                  <a16:creationId xmlns:a16="http://schemas.microsoft.com/office/drawing/2014/main" xmlns="" id="{3456199C-FFC9-4D28-834B-6D982681DFE5}"/>
                </a:ext>
              </a:extLst>
            </p:cNvPr>
            <p:cNvCxnSpPr>
              <a:cxnSpLocks/>
              <a:stCxn id="12" idx="2"/>
              <a:endCxn id="38" idx="0"/>
            </p:cNvCxnSpPr>
            <p:nvPr/>
          </p:nvCxnSpPr>
          <p:spPr>
            <a:xfrm rot="5400000">
              <a:off x="5366504" y="2536972"/>
              <a:ext cx="721150" cy="190547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7">
              <a:extLst>
                <a:ext uri="{FF2B5EF4-FFF2-40B4-BE49-F238E27FC236}">
                  <a16:creationId xmlns:a16="http://schemas.microsoft.com/office/drawing/2014/main" xmlns="" id="{978820D0-180A-4A44-9522-A7DEF234B200}"/>
                </a:ext>
              </a:extLst>
            </p:cNvPr>
            <p:cNvSpPr/>
            <p:nvPr/>
          </p:nvSpPr>
          <p:spPr>
            <a:xfrm>
              <a:off x="5653690" y="2768575"/>
              <a:ext cx="648625" cy="360001"/>
            </a:xfrm>
            <a:prstGeom prst="rect">
              <a:avLst/>
            </a:prstGeom>
            <a:solidFill>
              <a:srgbClr val="00B0F0">
                <a:alpha val="98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传媒事业部</a:t>
              </a:r>
              <a:endPara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1" name="连接符: 肘形 25">
              <a:extLst>
                <a:ext uri="{FF2B5EF4-FFF2-40B4-BE49-F238E27FC236}">
                  <a16:creationId xmlns:a16="http://schemas.microsoft.com/office/drawing/2014/main" xmlns="" id="{E87A3123-8155-4929-8FFA-BA1B7FAF96DD}"/>
                </a:ext>
              </a:extLst>
            </p:cNvPr>
            <p:cNvCxnSpPr>
              <a:cxnSpLocks/>
              <a:stCxn id="14" idx="2"/>
              <a:endCxn id="40" idx="0"/>
            </p:cNvCxnSpPr>
            <p:nvPr/>
          </p:nvCxnSpPr>
          <p:spPr>
            <a:xfrm rot="5400000">
              <a:off x="5849346" y="1932289"/>
              <a:ext cx="964943" cy="707628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文本框 20">
            <a:extLst>
              <a:ext uri="{FF2B5EF4-FFF2-40B4-BE49-F238E27FC236}">
                <a16:creationId xmlns:a16="http://schemas.microsoft.com/office/drawing/2014/main" xmlns="" id="{F53592E8-2F88-4392-8A10-B89F5A3700EA}"/>
              </a:ext>
            </a:extLst>
          </p:cNvPr>
          <p:cNvSpPr txBox="1"/>
          <p:nvPr/>
        </p:nvSpPr>
        <p:spPr>
          <a:xfrm>
            <a:off x="6332385" y="1023322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新团队</a:t>
            </a:r>
          </a:p>
        </p:txBody>
      </p:sp>
      <p:sp>
        <p:nvSpPr>
          <p:cNvPr id="84" name="文本框 20">
            <a:extLst>
              <a:ext uri="{FF2B5EF4-FFF2-40B4-BE49-F238E27FC236}">
                <a16:creationId xmlns:a16="http://schemas.microsoft.com/office/drawing/2014/main" xmlns="" id="{8F1BC8A1-EBD0-41DA-9B19-D2804ED57ED2}"/>
              </a:ext>
            </a:extLst>
          </p:cNvPr>
          <p:cNvSpPr txBox="1"/>
          <p:nvPr/>
        </p:nvSpPr>
        <p:spPr>
          <a:xfrm>
            <a:off x="1899025" y="1021833"/>
            <a:ext cx="7232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新平台</a:t>
            </a:r>
          </a:p>
        </p:txBody>
      </p:sp>
    </p:spTree>
    <p:extLst>
      <p:ext uri="{BB962C8B-B14F-4D97-AF65-F5344CB8AC3E}">
        <p14:creationId xmlns:p14="http://schemas.microsoft.com/office/powerpoint/2010/main" val="3418369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EC9E9D21-EEF4-4FD5-9370-C4BC6BDAB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2" y="2965245"/>
            <a:ext cx="1524101" cy="152756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70CC09-7547-4FAD-9879-BB0053B8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1" name="Rectangle 2">
            <a:extLst>
              <a:ext uri="{FF2B5EF4-FFF2-40B4-BE49-F238E27FC236}">
                <a16:creationId xmlns:a16="http://schemas.microsoft.com/office/drawing/2014/main" xmlns="" id="{15A09F3A-7474-445D-93B8-A8E2403369D4}"/>
              </a:ext>
            </a:extLst>
          </p:cNvPr>
          <p:cNvSpPr/>
          <p:nvPr/>
        </p:nvSpPr>
        <p:spPr>
          <a:xfrm>
            <a:off x="17313" y="29264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优势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增值服务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上海驿动有丰富的管理和运营经验，在不断巩固现有企业班车和定制巴士业务的同时，结合自身特点不断探索增值业务和创新业务模式，增强客户黏性，提高竞争壁垒</a:t>
            </a:r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页脚占位符 4">
            <a:extLst>
              <a:ext uri="{FF2B5EF4-FFF2-40B4-BE49-F238E27FC236}">
                <a16:creationId xmlns:a16="http://schemas.microsoft.com/office/drawing/2014/main" xmlns="" id="{859833DF-83DA-44E4-93EF-6AFEAF6DB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4EDE5632-A498-46F3-AFBF-DAA9AF13D324}"/>
              </a:ext>
            </a:extLst>
          </p:cNvPr>
          <p:cNvSpPr txBox="1"/>
          <p:nvPr/>
        </p:nvSpPr>
        <p:spPr>
          <a:xfrm>
            <a:off x="491535" y="1029720"/>
            <a:ext cx="9143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温情篇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55C03BD3-1A02-4565-A736-0DD48153F17D}"/>
              </a:ext>
            </a:extLst>
          </p:cNvPr>
          <p:cNvCxnSpPr>
            <a:cxnSpLocks/>
          </p:cNvCxnSpPr>
          <p:nvPr/>
        </p:nvCxnSpPr>
        <p:spPr>
          <a:xfrm>
            <a:off x="4157266" y="1041768"/>
            <a:ext cx="0" cy="36307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xmlns="" id="{085D8DA4-63FE-45EB-952A-9A0B1F0DA0CA}"/>
              </a:ext>
            </a:extLst>
          </p:cNvPr>
          <p:cNvCxnSpPr>
            <a:cxnSpLocks/>
          </p:cNvCxnSpPr>
          <p:nvPr/>
        </p:nvCxnSpPr>
        <p:spPr>
          <a:xfrm>
            <a:off x="1708006" y="1041768"/>
            <a:ext cx="0" cy="36307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timgsa.baidu.com/timg?image&amp;quality=80&amp;size=b9999_10000&amp;sec=1525796459458&amp;di=fe93db5e640d26516d5b0f6a3cce1592&amp;imgtype=0&amp;src=http%3A%2F%2Fpic.58pic.com%2F58pic%2F15%2F37%2F81%2F01m58PIC2Bc_1024.jpg">
            <a:extLst>
              <a:ext uri="{FF2B5EF4-FFF2-40B4-BE49-F238E27FC236}">
                <a16:creationId xmlns:a16="http://schemas.microsoft.com/office/drawing/2014/main" xmlns="" id="{97D895B2-C91C-4F6C-BA35-7C4156FD6B0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315" y="3133798"/>
            <a:ext cx="2016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17C1589B-6027-4FEF-A16A-78C5E0EC5C7C}"/>
              </a:ext>
            </a:extLst>
          </p:cNvPr>
          <p:cNvSpPr txBox="1"/>
          <p:nvPr/>
        </p:nvSpPr>
        <p:spPr>
          <a:xfrm>
            <a:off x="2421960" y="1029720"/>
            <a:ext cx="9143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吃喝篇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40C34546-ADCA-47E8-A3E1-FA3F3ADC0201}"/>
              </a:ext>
            </a:extLst>
          </p:cNvPr>
          <p:cNvSpPr txBox="1"/>
          <p:nvPr/>
        </p:nvSpPr>
        <p:spPr>
          <a:xfrm>
            <a:off x="4876690" y="1029720"/>
            <a:ext cx="9143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玩乐篇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EF57D410-44CE-4A5C-B89A-78460B80489F}"/>
              </a:ext>
            </a:extLst>
          </p:cNvPr>
          <p:cNvCxnSpPr>
            <a:cxnSpLocks/>
          </p:cNvCxnSpPr>
          <p:nvPr/>
        </p:nvCxnSpPr>
        <p:spPr>
          <a:xfrm>
            <a:off x="6580102" y="1041768"/>
            <a:ext cx="0" cy="36307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B144C591-EB3B-4376-98E0-911631529434}"/>
              </a:ext>
            </a:extLst>
          </p:cNvPr>
          <p:cNvSpPr txBox="1"/>
          <p:nvPr/>
        </p:nvSpPr>
        <p:spPr>
          <a:xfrm>
            <a:off x="7390931" y="1029720"/>
            <a:ext cx="9143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零售篇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D86B46E5-7FF4-47C6-9E72-853E64F2F6AE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57" y="1399475"/>
            <a:ext cx="2016000" cy="1260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D549224A-2E8B-4557-A354-C0AA4610EB0F}"/>
              </a:ext>
            </a:extLst>
          </p:cNvPr>
          <p:cNvGrpSpPr>
            <a:grpSpLocks/>
          </p:cNvGrpSpPr>
          <p:nvPr/>
        </p:nvGrpSpPr>
        <p:grpSpPr>
          <a:xfrm>
            <a:off x="4398742" y="3139204"/>
            <a:ext cx="2016000" cy="1260000"/>
            <a:chOff x="4627209" y="1405334"/>
            <a:chExt cx="1927114" cy="1390544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88F14987-91E1-4103-A3FE-C8783E624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209" y="1405334"/>
              <a:ext cx="1012712" cy="139054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ECB4302-E27B-4F1C-9B4B-2E7878971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925" y="1405334"/>
              <a:ext cx="914398" cy="1390544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EA44816-1FA2-436F-92B5-140BCE63354F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02" y="1404751"/>
            <a:ext cx="2016000" cy="126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D950980-2C90-4E75-AEBD-901A18EAEA7E}"/>
              </a:ext>
            </a:extLst>
          </p:cNvPr>
          <p:cNvSpPr txBox="1"/>
          <p:nvPr/>
        </p:nvSpPr>
        <p:spPr>
          <a:xfrm>
            <a:off x="486800" y="2700218"/>
            <a:ext cx="92386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共享晴雨伞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xmlns="" id="{D1B618B2-F110-4DFD-B07C-71E58EB8F282}"/>
              </a:ext>
            </a:extLst>
          </p:cNvPr>
          <p:cNvSpPr txBox="1"/>
          <p:nvPr/>
        </p:nvSpPr>
        <p:spPr>
          <a:xfrm>
            <a:off x="7429779" y="2700218"/>
            <a:ext cx="83670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营养早餐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4CC0A091-00A7-4E7B-A016-02DAB488CCBA}"/>
              </a:ext>
            </a:extLst>
          </p:cNvPr>
          <p:cNvSpPr txBox="1"/>
          <p:nvPr/>
        </p:nvSpPr>
        <p:spPr>
          <a:xfrm>
            <a:off x="4874826" y="4434088"/>
            <a:ext cx="106086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音乐话剧节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8A7B41D7-A66A-422F-BDD0-BBDF34CF688D}"/>
              </a:ext>
            </a:extLst>
          </p:cNvPr>
          <p:cNvSpPr txBox="1"/>
          <p:nvPr/>
        </p:nvSpPr>
        <p:spPr>
          <a:xfrm>
            <a:off x="7386196" y="4410871"/>
            <a:ext cx="92386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自助售卖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xmlns="" id="{827CA184-4EDF-4EA2-8CDE-9CF512162AE5}"/>
              </a:ext>
            </a:extLst>
          </p:cNvPr>
          <p:cNvSpPr txBox="1"/>
          <p:nvPr/>
        </p:nvSpPr>
        <p:spPr>
          <a:xfrm>
            <a:off x="486800" y="4410871"/>
            <a:ext cx="92386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共享充电宝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88B11EDD-01DA-4399-9094-02D53A9BFCB3}"/>
              </a:ext>
            </a:extLst>
          </p:cNvPr>
          <p:cNvSpPr txBox="1"/>
          <p:nvPr/>
        </p:nvSpPr>
        <p:spPr>
          <a:xfrm>
            <a:off x="2421704" y="4410871"/>
            <a:ext cx="91491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食材代购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ACF2799E-9F9F-4BC4-82A0-BEFF1FDB77F5}"/>
              </a:ext>
            </a:extLst>
          </p:cNvPr>
          <p:cNvSpPr txBox="1"/>
          <p:nvPr/>
        </p:nvSpPr>
        <p:spPr>
          <a:xfrm>
            <a:off x="4860360" y="2681824"/>
            <a:ext cx="92386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游乐园专线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6EEE2C9-1D6F-4BC6-A335-37B90207A8F7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887314" y="1414472"/>
            <a:ext cx="2016000" cy="1260000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CDAED906-2320-49C7-B621-B9239395747F}"/>
              </a:ext>
            </a:extLst>
          </p:cNvPr>
          <p:cNvSpPr txBox="1"/>
          <p:nvPr/>
        </p:nvSpPr>
        <p:spPr>
          <a:xfrm>
            <a:off x="2421704" y="2700218"/>
            <a:ext cx="91491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网红餐饮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A897B9A0-5631-4699-A3F5-A2BC100123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103" y="1303916"/>
            <a:ext cx="1185581" cy="14490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CC771B5-E328-4642-814C-CA13D988CBC0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815557" y="3139204"/>
            <a:ext cx="2016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08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70CC09-7547-4FAD-9879-BB0053B8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1" name="Rectangle 2">
            <a:extLst>
              <a:ext uri="{FF2B5EF4-FFF2-40B4-BE49-F238E27FC236}">
                <a16:creationId xmlns:a16="http://schemas.microsoft.com/office/drawing/2014/main" xmlns="" id="{15A09F3A-7474-445D-93B8-A8E2403369D4}"/>
              </a:ext>
            </a:extLst>
          </p:cNvPr>
          <p:cNvSpPr/>
          <p:nvPr/>
        </p:nvSpPr>
        <p:spPr>
          <a:xfrm>
            <a:off x="17313" y="29264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社会活动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驿动汽车在业务发展的过程中，积极参与社会活动，成为金钥匙组织会员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dirty="0" smtClean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入围星辰计划、学生春秋游活动、特别是大学生春运公益接驳专线活动，受到了市教委、各大高校及大学生的高度评价，在社会上引起广泛积极影响力。</a:t>
            </a:r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页脚占位符 4">
            <a:extLst>
              <a:ext uri="{FF2B5EF4-FFF2-40B4-BE49-F238E27FC236}">
                <a16:creationId xmlns:a16="http://schemas.microsoft.com/office/drawing/2014/main" xmlns="" id="{859833DF-83DA-44E4-93EF-6AFEAF6DB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03" y="927100"/>
            <a:ext cx="1972733" cy="14795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27100"/>
            <a:ext cx="1972733" cy="1479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2815167"/>
            <a:ext cx="1972734" cy="1479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01" y="2815165"/>
            <a:ext cx="1972734" cy="147955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406" y="927100"/>
            <a:ext cx="2219325" cy="14795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66" y="927100"/>
            <a:ext cx="2219325" cy="147955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45533" y="2457020"/>
            <a:ext cx="1930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现代服务业</a:t>
            </a:r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金钥匙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2863669" y="2457019"/>
            <a:ext cx="8989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星辰计划</a:t>
            </a:r>
            <a:endParaRPr kumimoji="1"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514766" y="2457018"/>
            <a:ext cx="24747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市教委</a:t>
            </a:r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春运返乡公益接驳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1563799" y="4345085"/>
            <a:ext cx="15260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学生春秋游活动</a:t>
            </a:r>
            <a:endParaRPr kumimoji="1"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403" y="2815163"/>
            <a:ext cx="3973930" cy="1469100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5790197" y="4312404"/>
            <a:ext cx="18890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直升机安全救援保障</a:t>
            </a:r>
            <a:endParaRPr kumimoji="1"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427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13" y="29264"/>
            <a:ext cx="90630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成立背景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上海驿动汽车服务有限公司于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月注册成立，致力于探索践行共享巴士出行，共享班车等商业模式，并围绕新能源汽车产业挖掘商机，助力电动汽车国际示范区建设</a:t>
            </a:r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EADF46E-90A4-4CDE-86DA-1F87778B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2ED75BA-A174-43C5-8DDF-B628472F7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27" y="2422890"/>
            <a:ext cx="2031002" cy="1435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CFB30E-8B4A-4E20-8A23-973528AD4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469" y="1593242"/>
            <a:ext cx="2225789" cy="675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14675E1-F816-4015-A1C4-60731996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601" y="1861889"/>
            <a:ext cx="2225789" cy="1637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F3390C5-3820-4E18-AF73-C5C26C175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393" y="3751442"/>
            <a:ext cx="1600200" cy="885825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EFC65E1D-BC1E-446B-AC7C-4DD5784BA04D}"/>
              </a:ext>
            </a:extLst>
          </p:cNvPr>
          <p:cNvGrpSpPr/>
          <p:nvPr/>
        </p:nvGrpSpPr>
        <p:grpSpPr>
          <a:xfrm rot="21440157">
            <a:off x="5626810" y="3587332"/>
            <a:ext cx="1503358" cy="707176"/>
            <a:chOff x="5462750" y="3384360"/>
            <a:chExt cx="1617814" cy="738626"/>
          </a:xfrm>
        </p:grpSpPr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xmlns="" id="{758F967F-1E08-44CF-B367-3381443683F2}"/>
                </a:ext>
              </a:extLst>
            </p:cNvPr>
            <p:cNvSpPr/>
            <p:nvPr/>
          </p:nvSpPr>
          <p:spPr>
            <a:xfrm rot="9345017">
              <a:off x="5462750" y="3384360"/>
              <a:ext cx="1310529" cy="738626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DAC49957-20E0-4022-A847-5311C317E9AC}"/>
                </a:ext>
              </a:extLst>
            </p:cNvPr>
            <p:cNvSpPr txBox="1"/>
            <p:nvPr/>
          </p:nvSpPr>
          <p:spPr>
            <a:xfrm rot="20172720">
              <a:off x="5569055" y="3507577"/>
              <a:ext cx="1511509" cy="289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企业资源合作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751F0A22-0363-4F9B-AEF1-2DDC6F626AA4}"/>
              </a:ext>
            </a:extLst>
          </p:cNvPr>
          <p:cNvGrpSpPr/>
          <p:nvPr/>
        </p:nvGrpSpPr>
        <p:grpSpPr>
          <a:xfrm>
            <a:off x="2651076" y="3097279"/>
            <a:ext cx="1404573" cy="1457637"/>
            <a:chOff x="2591258" y="3210382"/>
            <a:chExt cx="1404573" cy="1457637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xmlns="" id="{966CB832-2BC7-4934-B6BC-8A3BFF977D80}"/>
                </a:ext>
              </a:extLst>
            </p:cNvPr>
            <p:cNvGrpSpPr/>
            <p:nvPr/>
          </p:nvGrpSpPr>
          <p:grpSpPr>
            <a:xfrm rot="14186331">
              <a:off x="2409337" y="3585613"/>
              <a:ext cx="1457637" cy="707176"/>
              <a:chOff x="5462750" y="3384360"/>
              <a:chExt cx="1568613" cy="738626"/>
            </a:xfrm>
          </p:grpSpPr>
          <p:sp>
            <p:nvSpPr>
              <p:cNvPr id="23" name="箭头: 右 22">
                <a:extLst>
                  <a:ext uri="{FF2B5EF4-FFF2-40B4-BE49-F238E27FC236}">
                    <a16:creationId xmlns:a16="http://schemas.microsoft.com/office/drawing/2014/main" xmlns="" id="{F3DC0012-D7E0-4510-AB59-DBC98E75859A}"/>
                  </a:ext>
                </a:extLst>
              </p:cNvPr>
              <p:cNvSpPr/>
              <p:nvPr/>
            </p:nvSpPr>
            <p:spPr>
              <a:xfrm rot="9345017">
                <a:off x="5462750" y="3384360"/>
                <a:ext cx="1310529" cy="738626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xmlns="" id="{0FACEB37-8041-4847-BD3B-E37B6A04D21E}"/>
                  </a:ext>
                </a:extLst>
              </p:cNvPr>
              <p:cNvSpPr txBox="1"/>
              <p:nvPr/>
            </p:nvSpPr>
            <p:spPr>
              <a:xfrm rot="20172720">
                <a:off x="5519854" y="3536228"/>
                <a:ext cx="1511509" cy="289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endPara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34D43AAD-608C-4879-90CF-E9C8DFA5198B}"/>
                </a:ext>
              </a:extLst>
            </p:cNvPr>
            <p:cNvSpPr txBox="1"/>
            <p:nvPr/>
          </p:nvSpPr>
          <p:spPr>
            <a:xfrm rot="1979770">
              <a:off x="2591258" y="3966739"/>
              <a:ext cx="14045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示范环境应用</a:t>
              </a:r>
            </a:p>
          </p:txBody>
        </p:sp>
      </p:grpSp>
      <p:sp>
        <p:nvSpPr>
          <p:cNvPr id="27" name="箭头: 右 26">
            <a:extLst>
              <a:ext uri="{FF2B5EF4-FFF2-40B4-BE49-F238E27FC236}">
                <a16:creationId xmlns:a16="http://schemas.microsoft.com/office/drawing/2014/main" xmlns="" id="{C26965CA-E4D7-4D61-B8C7-CC2BD3C50862}"/>
              </a:ext>
            </a:extLst>
          </p:cNvPr>
          <p:cNvSpPr/>
          <p:nvPr/>
        </p:nvSpPr>
        <p:spPr>
          <a:xfrm rot="5372354">
            <a:off x="4212553" y="2746383"/>
            <a:ext cx="1217812" cy="70717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DF8320C8-5199-420B-8A84-2DF4D4F3F637}"/>
              </a:ext>
            </a:extLst>
          </p:cNvPr>
          <p:cNvSpPr txBox="1"/>
          <p:nvPr/>
        </p:nvSpPr>
        <p:spPr>
          <a:xfrm>
            <a:off x="4636794" y="2499213"/>
            <a:ext cx="369332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前瞻技术支持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7276008-02ED-4329-8B37-3A06796F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/>
              <a:t>上海驿动汽车服务有限公司介绍</a:t>
            </a:r>
            <a:endParaRPr lang="en-US" dirty="0"/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xmlns="" id="{80591546-9BC8-4265-B9DD-3DC69D4F7EC4}"/>
              </a:ext>
            </a:extLst>
          </p:cNvPr>
          <p:cNvSpPr txBox="1"/>
          <p:nvPr/>
        </p:nvSpPr>
        <p:spPr>
          <a:xfrm>
            <a:off x="316576" y="990821"/>
            <a:ext cx="8464550" cy="5355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lvl="1" indent="360000" algn="just">
              <a:lnSpc>
                <a:spcPct val="120000"/>
              </a:lnSpc>
              <a:spcAft>
                <a:spcPts val="300"/>
              </a:spcAft>
            </a:pPr>
            <a:r>
              <a:rPr lang="zh-CN" altLang="en-US" sz="1200" b="1" kern="1400" spc="12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上海市、嘉定区先后成为电动汽车国际示范城市（区）、国家智能网联汽车（上海）试点示范区的战略背景下，以推广应用新能源汽车，率先示范智能网联汽车最新技术成果，并探索新型商业模式的历史使命为基础。</a:t>
            </a:r>
            <a:endParaRPr lang="en-US" altLang="zh-CN" sz="1200" b="1" kern="1400" spc="12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8531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xmlns="" id="{8364CAF5-E408-40C5-8839-DB8BE9F4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 altLang="zh-CN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BC3268AE-1B15-4F6D-BB04-9E499567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F871C9B7-B717-4750-8A40-BBC4ACC5F0A8}"/>
              </a:ext>
            </a:extLst>
          </p:cNvPr>
          <p:cNvSpPr/>
          <p:nvPr/>
        </p:nvSpPr>
        <p:spPr>
          <a:xfrm>
            <a:off x="6680" y="18631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社会责任</a:t>
            </a:r>
          </a:p>
          <a:p>
            <a:r>
              <a:rPr lang="zh-CN" altLang="en-US" sz="1400" dirty="0" smtClean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驿动汽车积极推进新能源汽车示范应用、环保节能作为回馈社会的使命，设立</a:t>
            </a:r>
            <a:r>
              <a:rPr lang="en-US" altLang="zh-CN" sz="1400" dirty="0" smtClean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EVZONE</a:t>
            </a:r>
            <a:r>
              <a:rPr lang="zh-CN" altLang="en-US" sz="1400" dirty="0" smtClean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新能源体验展厅、氢能源车辆交付测试、智能网联第一批道路测试等多项示范推广。</a:t>
            </a:r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2" y="1060160"/>
            <a:ext cx="1981951" cy="14864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32" y="1065178"/>
            <a:ext cx="2209800" cy="14814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61" y="1041258"/>
            <a:ext cx="2041173" cy="15053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58" y="1059698"/>
            <a:ext cx="1983177" cy="148738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89384" y="2546623"/>
            <a:ext cx="165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EVZONE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试乘试驾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2607098" y="2546623"/>
            <a:ext cx="18860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氢能源汽车战略合作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5038125" y="2546623"/>
            <a:ext cx="165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氢能源汽车交付</a:t>
            </a:r>
            <a:endParaRPr kumimoji="1"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193984" y="2546623"/>
            <a:ext cx="18860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智能网</a:t>
            </a:r>
            <a:r>
              <a:rPr kumimoji="1" lang="zh-CN" altLang="en-US" sz="1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联牌照批复</a:t>
            </a:r>
            <a:endParaRPr kumimoji="1"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89384" y="3166294"/>
            <a:ext cx="75692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座</a:t>
            </a:r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-45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座油车，每台</a:t>
            </a:r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每年碳排放量约</a:t>
            </a:r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28188kg</a:t>
            </a:r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15-17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座油车，每台</a:t>
            </a:r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每年碳排放量约</a:t>
            </a:r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21141kg</a:t>
            </a:r>
          </a:p>
          <a:p>
            <a:pPr algn="l"/>
            <a:endParaRPr kumimoji="1"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以此推算，驿动现有车辆平均每年能给社会减少碳排放量达</a:t>
            </a:r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27483300kg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，约</a:t>
            </a:r>
            <a:r>
              <a:rPr kumimoji="1"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27483</a:t>
            </a:r>
            <a:r>
              <a:rPr kumimoji="1"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吨</a:t>
            </a:r>
            <a:endParaRPr kumimoji="1"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kumimoji="1" lang="zh-CN" altLang="en-US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7020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640" y="1343430"/>
            <a:ext cx="1996965" cy="34614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6B2C5E66-04BE-434F-944C-AC5DBFB281B3}"/>
              </a:ext>
            </a:extLst>
          </p:cNvPr>
          <p:cNvSpPr/>
          <p:nvPr/>
        </p:nvSpPr>
        <p:spPr>
          <a:xfrm>
            <a:off x="301438" y="4535038"/>
            <a:ext cx="8842562" cy="49653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l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://himg2.huanqiu.com/attachment2010/2016/1219/20161219091832464.png">
            <a:extLst>
              <a:ext uri="{FF2B5EF4-FFF2-40B4-BE49-F238E27FC236}">
                <a16:creationId xmlns:a16="http://schemas.microsoft.com/office/drawing/2014/main" xmlns="" id="{6F13CF87-4AB7-48A3-9C6F-1732F88BA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0" y="1592817"/>
            <a:ext cx="4981901" cy="28404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2B46EC86-5460-46F7-B756-0CB74EE77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758" y="2758438"/>
            <a:ext cx="1551801" cy="155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xmlns="" id="{A8725DA3-5CE2-447A-BDAE-0B7FD7670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058" y="2758439"/>
            <a:ext cx="1554480" cy="155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xmlns="" id="{5DA28E45-F3A1-4D8C-A861-7F5AF5C549B5}"/>
              </a:ext>
            </a:extLst>
          </p:cNvPr>
          <p:cNvSpPr txBox="1"/>
          <p:nvPr/>
        </p:nvSpPr>
        <p:spPr>
          <a:xfrm>
            <a:off x="5479597" y="2149017"/>
            <a:ext cx="1322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扫码关注驿动微信公众号</a:t>
            </a:r>
          </a:p>
        </p:txBody>
      </p:sp>
      <p:sp>
        <p:nvSpPr>
          <p:cNvPr id="17" name="文本框 10">
            <a:extLst>
              <a:ext uri="{FF2B5EF4-FFF2-40B4-BE49-F238E27FC236}">
                <a16:creationId xmlns:a16="http://schemas.microsoft.com/office/drawing/2014/main" xmlns="" id="{9CE3CD9C-E287-4C84-8724-0D31CAB17E96}"/>
              </a:ext>
            </a:extLst>
          </p:cNvPr>
          <p:cNvSpPr txBox="1"/>
          <p:nvPr/>
        </p:nvSpPr>
        <p:spPr>
          <a:xfrm>
            <a:off x="7467600" y="2156814"/>
            <a:ext cx="97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扫码下载驿动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131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13" y="29264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股权结构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由上海国际汽车城（集团）有限公司，上海瑞华（集团）有限公司，上海国际汽车城新能源投资发展公司，上海卡达克汽车技术中心，上海嘉定交运有限公司共同出资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5142.86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DC6D0F0-B5AA-4CC1-8F0D-CBBDEE18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页脚占位符 4">
            <a:extLst>
              <a:ext uri="{FF2B5EF4-FFF2-40B4-BE49-F238E27FC236}">
                <a16:creationId xmlns:a16="http://schemas.microsoft.com/office/drawing/2014/main" xmlns="" id="{FD0CF864-C2D9-4A0B-B5CF-0BC613C94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xmlns="" id="{84BAB45A-C025-4EA0-8A70-A83F16D539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8869573"/>
              </p:ext>
            </p:extLst>
          </p:nvPr>
        </p:nvGraphicFramePr>
        <p:xfrm>
          <a:off x="2394675" y="914401"/>
          <a:ext cx="4354650" cy="3685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177C911C-61D1-4C02-8860-DF22DB0839FC}"/>
              </a:ext>
            </a:extLst>
          </p:cNvPr>
          <p:cNvSpPr/>
          <p:nvPr/>
        </p:nvSpPr>
        <p:spPr>
          <a:xfrm>
            <a:off x="1162377" y="1201904"/>
            <a:ext cx="31088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上海国际汽车城新能源投资发展有限公司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B7D7D2B8-54F5-4BE3-A2BF-9ACD649A2DD6}"/>
              </a:ext>
            </a:extLst>
          </p:cNvPr>
          <p:cNvSpPr/>
          <p:nvPr/>
        </p:nvSpPr>
        <p:spPr>
          <a:xfrm>
            <a:off x="1450731" y="1851324"/>
            <a:ext cx="1887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上海卡达克汽车技术中心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72A547A2-37F4-48E5-88D4-7259973BB46C}"/>
              </a:ext>
            </a:extLst>
          </p:cNvPr>
          <p:cNvSpPr/>
          <p:nvPr/>
        </p:nvSpPr>
        <p:spPr>
          <a:xfrm>
            <a:off x="1213584" y="3032294"/>
            <a:ext cx="1707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上海嘉定交运有限公司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26BCA13-43E0-4D15-8913-7017C2CE2A6A}"/>
              </a:ext>
            </a:extLst>
          </p:cNvPr>
          <p:cNvSpPr/>
          <p:nvPr/>
        </p:nvSpPr>
        <p:spPr>
          <a:xfrm>
            <a:off x="6245699" y="2642813"/>
            <a:ext cx="25447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上海国际汽车城（集团）有限公司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7C0B73D4-4605-4542-83C4-B3E4B62D5ECE}"/>
              </a:ext>
            </a:extLst>
          </p:cNvPr>
          <p:cNvSpPr txBox="1"/>
          <p:nvPr/>
        </p:nvSpPr>
        <p:spPr>
          <a:xfrm>
            <a:off x="1466746" y="4253751"/>
            <a:ext cx="218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上海瑞华（集团）有限公司</a:t>
            </a:r>
          </a:p>
        </p:txBody>
      </p:sp>
    </p:spTree>
    <p:extLst>
      <p:ext uri="{BB962C8B-B14F-4D97-AF65-F5344CB8AC3E}">
        <p14:creationId xmlns:p14="http://schemas.microsoft.com/office/powerpoint/2010/main" val="238427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等腰三角形 30">
            <a:extLst>
              <a:ext uri="{FF2B5EF4-FFF2-40B4-BE49-F238E27FC236}">
                <a16:creationId xmlns:a16="http://schemas.microsoft.com/office/drawing/2014/main" xmlns="" id="{7ECC0B3D-DE3A-4199-B2E4-8115B0AE5A53}"/>
              </a:ext>
            </a:extLst>
          </p:cNvPr>
          <p:cNvSpPr/>
          <p:nvPr/>
        </p:nvSpPr>
        <p:spPr>
          <a:xfrm rot="16200000">
            <a:off x="4732250" y="4061908"/>
            <a:ext cx="592372" cy="590670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 anchor="ctr">
            <a:noAutofit/>
          </a:bodyPr>
          <a:lstStyle/>
          <a:p>
            <a:pPr algn="l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等腰三角形 26">
            <a:extLst>
              <a:ext uri="{FF2B5EF4-FFF2-40B4-BE49-F238E27FC236}">
                <a16:creationId xmlns:a16="http://schemas.microsoft.com/office/drawing/2014/main" xmlns="" id="{A2ECB867-D684-4317-BB55-4B956644A31C}"/>
              </a:ext>
            </a:extLst>
          </p:cNvPr>
          <p:cNvSpPr/>
          <p:nvPr/>
        </p:nvSpPr>
        <p:spPr>
          <a:xfrm rot="16200000">
            <a:off x="4435959" y="3097088"/>
            <a:ext cx="1181320" cy="556391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 anchor="ctr">
            <a:noAutofit/>
          </a:bodyPr>
          <a:lstStyle/>
          <a:p>
            <a:pPr algn="l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等腰三角形 27">
            <a:extLst>
              <a:ext uri="{FF2B5EF4-FFF2-40B4-BE49-F238E27FC236}">
                <a16:creationId xmlns:a16="http://schemas.microsoft.com/office/drawing/2014/main" xmlns="" id="{B5A74B29-469B-472C-8C2E-6713670A66BB}"/>
              </a:ext>
            </a:extLst>
          </p:cNvPr>
          <p:cNvSpPr/>
          <p:nvPr/>
        </p:nvSpPr>
        <p:spPr>
          <a:xfrm rot="16200000">
            <a:off x="4691022" y="2102906"/>
            <a:ext cx="904932" cy="360565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 anchor="ctr">
            <a:noAutofit/>
          </a:bodyPr>
          <a:lstStyle/>
          <a:p>
            <a:pPr algn="l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等腰三角形 28">
            <a:extLst>
              <a:ext uri="{FF2B5EF4-FFF2-40B4-BE49-F238E27FC236}">
                <a16:creationId xmlns:a16="http://schemas.microsoft.com/office/drawing/2014/main" xmlns="" id="{02883986-A316-427E-9E5E-0A4E63EEC5A8}"/>
              </a:ext>
            </a:extLst>
          </p:cNvPr>
          <p:cNvSpPr/>
          <p:nvPr/>
        </p:nvSpPr>
        <p:spPr>
          <a:xfrm rot="16200000">
            <a:off x="4920874" y="1401248"/>
            <a:ext cx="410732" cy="360565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 anchor="ctr">
            <a:noAutofit/>
          </a:bodyPr>
          <a:lstStyle/>
          <a:p>
            <a:pPr algn="l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等腰三角形 29">
            <a:extLst>
              <a:ext uri="{FF2B5EF4-FFF2-40B4-BE49-F238E27FC236}">
                <a16:creationId xmlns:a16="http://schemas.microsoft.com/office/drawing/2014/main" xmlns="" id="{4A22486B-531C-4CF5-BFD4-DC27F20FB018}"/>
              </a:ext>
            </a:extLst>
          </p:cNvPr>
          <p:cNvSpPr/>
          <p:nvPr/>
        </p:nvSpPr>
        <p:spPr>
          <a:xfrm rot="16200000">
            <a:off x="4978078" y="940969"/>
            <a:ext cx="289488" cy="360565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 anchor="ctr">
            <a:noAutofit/>
          </a:bodyPr>
          <a:lstStyle/>
          <a:p>
            <a:pPr algn="l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362EBEDA-ECAE-4841-A27A-135BE1293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768" y="611875"/>
            <a:ext cx="2074819" cy="411057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7AE3BE46-E1EA-407D-8556-CB74ECE73F8F}"/>
              </a:ext>
            </a:extLst>
          </p:cNvPr>
          <p:cNvSpPr txBox="1"/>
          <p:nvPr/>
        </p:nvSpPr>
        <p:spPr>
          <a:xfrm>
            <a:off x="133922" y="1459697"/>
            <a:ext cx="3470893" cy="2275688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2014.12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第一个提出共享班车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2016.9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第一实现联名信用卡刷卡乘车</a:t>
            </a:r>
            <a:endParaRPr lang="en-US" altLang="de-DE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2017.1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第一个与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强公司开展动态巴士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2017.7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第一个开展科技主题的汽车文化展示</a:t>
            </a:r>
            <a:endParaRPr lang="en-US" altLang="de-DE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2017.9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第一个行业内实现预定座位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2017.11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第一个参加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UIC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及重大科研项目</a:t>
            </a:r>
            <a:endParaRPr lang="en-US" altLang="de-DE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2017.12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第一个新能源客车领域突破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辆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2018.4 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第一个直升机参与救援的共享班车</a:t>
            </a:r>
            <a:endParaRPr lang="en-US" altLang="zh-CN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48" y="11334"/>
            <a:ext cx="91876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发展历程</a:t>
            </a:r>
            <a:endParaRPr lang="en-US" altLang="zh-CN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月至今已成了三年，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年实现了全国首个巴士座位预定，首个刷信用卡乘车以及首个手机扫码乘车的服务，并且创造了多个行业第一</a:t>
            </a:r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DC6D0F0-B5AA-4CC1-8F0D-CBBDEE18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t>3</a:t>
            </a:fld>
            <a:endParaRPr 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xmlns="" id="{6D191F31-7A21-45D6-A442-A26016098F6D}"/>
              </a:ext>
            </a:extLst>
          </p:cNvPr>
          <p:cNvSpPr/>
          <p:nvPr/>
        </p:nvSpPr>
        <p:spPr>
          <a:xfrm>
            <a:off x="5308934" y="953542"/>
            <a:ext cx="2831827" cy="3231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上海驿动汽车服务有限公司成立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xmlns="" id="{97E31EAA-E88E-4B33-A587-1CEA761B5DA4}"/>
              </a:ext>
            </a:extLst>
          </p:cNvPr>
          <p:cNvSpPr/>
          <p:nvPr/>
        </p:nvSpPr>
        <p:spPr>
          <a:xfrm>
            <a:off x="4018378" y="2029011"/>
            <a:ext cx="1149740" cy="432000"/>
          </a:xfrm>
          <a:prstGeom prst="ellipse">
            <a:avLst/>
          </a:prstGeom>
          <a:solidFill>
            <a:srgbClr val="00B0F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xmlns="" id="{FFC571C6-9B6C-4C84-BB7D-5B38D3EF6E84}"/>
              </a:ext>
            </a:extLst>
          </p:cNvPr>
          <p:cNvSpPr/>
          <p:nvPr/>
        </p:nvSpPr>
        <p:spPr>
          <a:xfrm>
            <a:off x="3675154" y="2968198"/>
            <a:ext cx="1304652" cy="629571"/>
          </a:xfrm>
          <a:prstGeom prst="ellipse">
            <a:avLst/>
          </a:prstGeom>
          <a:solidFill>
            <a:srgbClr val="00B0F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90" name="对话气泡: 矩形 89">
            <a:extLst>
              <a:ext uri="{FF2B5EF4-FFF2-40B4-BE49-F238E27FC236}">
                <a16:creationId xmlns:a16="http://schemas.microsoft.com/office/drawing/2014/main" xmlns="" id="{566590AD-1356-4560-B72F-6D9EA1825284}"/>
              </a:ext>
            </a:extLst>
          </p:cNvPr>
          <p:cNvSpPr/>
          <p:nvPr/>
        </p:nvSpPr>
        <p:spPr>
          <a:xfrm>
            <a:off x="5306521" y="2784625"/>
            <a:ext cx="3635460" cy="1181319"/>
          </a:xfrm>
          <a:prstGeom prst="wedgeRectCallout">
            <a:avLst>
              <a:gd name="adj1" fmla="val -49999"/>
              <a:gd name="adj2" fmla="val -10378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开启“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科技走廊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智能汽车体验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月，推出“驿动微铁”品牌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月，开启“汽车童子军”夏令营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 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实行在线预约座位，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扫码上车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实行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VIP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月，签约现代服务业联合会，加盟金钥匙国际组织</a:t>
            </a:r>
          </a:p>
        </p:txBody>
      </p:sp>
      <p:sp>
        <p:nvSpPr>
          <p:cNvPr id="92" name="对话气泡: 矩形 91">
            <a:extLst>
              <a:ext uri="{FF2B5EF4-FFF2-40B4-BE49-F238E27FC236}">
                <a16:creationId xmlns:a16="http://schemas.microsoft.com/office/drawing/2014/main" xmlns="" id="{2C733B24-1817-4937-91A6-20231948E5D1}"/>
              </a:ext>
            </a:extLst>
          </p:cNvPr>
          <p:cNvSpPr/>
          <p:nvPr/>
        </p:nvSpPr>
        <p:spPr>
          <a:xfrm>
            <a:off x="5306867" y="1856853"/>
            <a:ext cx="3331594" cy="841437"/>
          </a:xfrm>
          <a:prstGeom prst="wedgeRectCallout">
            <a:avLst>
              <a:gd name="adj1" fmla="val -49974"/>
              <a:gd name="adj2" fmla="val -12435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月，专线覆盖高速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Wi-Fi</a:t>
            </a:r>
          </a:p>
          <a:p>
            <a:pPr marL="171450" indent="-171450" algn="just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实行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会员制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中信联名卡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上线，刷卡乘车</a:t>
            </a:r>
            <a:endParaRPr lang="zh-CN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月，驿动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上线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月，驿享卡上线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，订座服务上线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xmlns="" id="{113EE0C1-9E02-4D5D-BE1C-9DDEC594CD49}"/>
              </a:ext>
            </a:extLst>
          </p:cNvPr>
          <p:cNvSpPr/>
          <p:nvPr/>
        </p:nvSpPr>
        <p:spPr>
          <a:xfrm>
            <a:off x="5306867" y="1376165"/>
            <a:ext cx="3045344" cy="4046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171450" indent="-1714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首条专线开通运行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月，开通第二条专线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5F55ADF2-D856-40E4-AEE6-AB0A49A4F33D}"/>
              </a:ext>
            </a:extLst>
          </p:cNvPr>
          <p:cNvGrpSpPr/>
          <p:nvPr/>
        </p:nvGrpSpPr>
        <p:grpSpPr>
          <a:xfrm>
            <a:off x="4345978" y="1408294"/>
            <a:ext cx="835360" cy="360000"/>
            <a:chOff x="4310971" y="1530625"/>
            <a:chExt cx="835360" cy="360000"/>
          </a:xfrm>
        </p:grpSpPr>
        <p:sp>
          <p:nvSpPr>
            <p:cNvPr id="79" name="椭圆 78">
              <a:extLst>
                <a:ext uri="{FF2B5EF4-FFF2-40B4-BE49-F238E27FC236}">
                  <a16:creationId xmlns:a16="http://schemas.microsoft.com/office/drawing/2014/main" xmlns="" id="{147B0DB6-152D-4848-995B-101E76732078}"/>
                </a:ext>
              </a:extLst>
            </p:cNvPr>
            <p:cNvSpPr/>
            <p:nvPr/>
          </p:nvSpPr>
          <p:spPr>
            <a:xfrm>
              <a:off x="4310971" y="1530625"/>
              <a:ext cx="835360" cy="360000"/>
            </a:xfrm>
            <a:prstGeom prst="ellipse">
              <a:avLst/>
            </a:prstGeom>
            <a:solidFill>
              <a:srgbClr val="00B0F0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xmlns="" id="{5D05DE6C-2AA8-4845-A041-C6707428996F}"/>
                </a:ext>
              </a:extLst>
            </p:cNvPr>
            <p:cNvSpPr/>
            <p:nvPr/>
          </p:nvSpPr>
          <p:spPr>
            <a:xfrm>
              <a:off x="4404601" y="1582179"/>
              <a:ext cx="67197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r>
                <a:rPr lang="zh-CN" altLang="en-US" sz="1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9DCE99E-8459-454A-B2EF-2A13B4BB83C3}"/>
              </a:ext>
            </a:extLst>
          </p:cNvPr>
          <p:cNvGrpSpPr/>
          <p:nvPr/>
        </p:nvGrpSpPr>
        <p:grpSpPr>
          <a:xfrm>
            <a:off x="4488469" y="937486"/>
            <a:ext cx="627096" cy="324000"/>
            <a:chOff x="4310050" y="980018"/>
            <a:chExt cx="627096" cy="324000"/>
          </a:xfrm>
        </p:grpSpPr>
        <p:sp>
          <p:nvSpPr>
            <p:cNvPr id="77" name="椭圆 76">
              <a:extLst>
                <a:ext uri="{FF2B5EF4-FFF2-40B4-BE49-F238E27FC236}">
                  <a16:creationId xmlns:a16="http://schemas.microsoft.com/office/drawing/2014/main" xmlns="" id="{A7F95231-6CC0-4FAB-A3C9-7717887C2D09}"/>
                </a:ext>
              </a:extLst>
            </p:cNvPr>
            <p:cNvSpPr/>
            <p:nvPr/>
          </p:nvSpPr>
          <p:spPr>
            <a:xfrm>
              <a:off x="4310050" y="980018"/>
              <a:ext cx="627096" cy="324000"/>
            </a:xfrm>
            <a:prstGeom prst="ellipse">
              <a:avLst/>
            </a:prstGeom>
            <a:solidFill>
              <a:srgbClr val="00B0F0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xmlns="" id="{09F0A621-7503-4D3A-BA7B-F3236C7DE521}"/>
                </a:ext>
              </a:extLst>
            </p:cNvPr>
            <p:cNvSpPr/>
            <p:nvPr/>
          </p:nvSpPr>
          <p:spPr>
            <a:xfrm>
              <a:off x="4310050" y="1027425"/>
              <a:ext cx="62709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r>
                <a:rPr lang="zh-CN" altLang="en-US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</a:p>
          </p:txBody>
        </p:sp>
      </p:grpSp>
      <p:sp>
        <p:nvSpPr>
          <p:cNvPr id="107" name="页脚占位符 106">
            <a:extLst>
              <a:ext uri="{FF2B5EF4-FFF2-40B4-BE49-F238E27FC236}">
                <a16:creationId xmlns:a16="http://schemas.microsoft.com/office/drawing/2014/main" xmlns="" id="{AFCE5969-0BEB-43DB-9C35-78590645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/>
              <a:t>上海驿动汽车服务有限公司介绍</a:t>
            </a:r>
            <a:endParaRPr lang="en-US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xmlns="" id="{912C9B3F-BDCA-41B0-A080-5859FC2882D4}"/>
              </a:ext>
            </a:extLst>
          </p:cNvPr>
          <p:cNvSpPr/>
          <p:nvPr/>
        </p:nvSpPr>
        <p:spPr>
          <a:xfrm>
            <a:off x="3286898" y="3983815"/>
            <a:ext cx="1526757" cy="629571"/>
          </a:xfrm>
          <a:prstGeom prst="ellipse">
            <a:avLst/>
          </a:prstGeom>
          <a:solidFill>
            <a:srgbClr val="00B0F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E7D99A0A-4E1E-48CC-AAF2-F71335A316B0}"/>
              </a:ext>
            </a:extLst>
          </p:cNvPr>
          <p:cNvSpPr/>
          <p:nvPr/>
        </p:nvSpPr>
        <p:spPr>
          <a:xfrm>
            <a:off x="5323771" y="4061057"/>
            <a:ext cx="3716849" cy="592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marL="171450" indent="-1714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月，驿动氢燃料电池汽车通勤车示范运行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，携手中国人保与金汇通行，开启直升机救援新时代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月，与舍弗勒合作，首次推出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2B+2C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的业务模式</a:t>
            </a:r>
            <a:r>
              <a:rPr lang="zh-CN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7FC7976A-6450-414E-A7A8-FC2E35442198}"/>
              </a:ext>
            </a:extLst>
          </p:cNvPr>
          <p:cNvSpPr txBox="1"/>
          <p:nvPr/>
        </p:nvSpPr>
        <p:spPr>
          <a:xfrm>
            <a:off x="651592" y="1095970"/>
            <a:ext cx="25186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上海驿动创造的行业八个第一</a:t>
            </a:r>
          </a:p>
        </p:txBody>
      </p:sp>
    </p:spTree>
    <p:extLst>
      <p:ext uri="{BB962C8B-B14F-4D97-AF65-F5344CB8AC3E}">
        <p14:creationId xmlns:p14="http://schemas.microsoft.com/office/powerpoint/2010/main" val="397961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xmlns="" id="{8364CAF5-E408-40C5-8839-DB8BE9F4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上海驿动汽车服务有限公司介绍</a:t>
            </a:r>
            <a:endParaRPr lang="en-US" altLang="zh-CN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BC3268AE-1B15-4F6D-BB04-9E499567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B2BC-F83E-7445-A553-7FEDA50B927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F871C9B7-B717-4750-8A40-BBC4ACC5F0A8}"/>
              </a:ext>
            </a:extLst>
          </p:cNvPr>
          <p:cNvSpPr/>
          <p:nvPr/>
        </p:nvSpPr>
        <p:spPr>
          <a:xfrm>
            <a:off x="6680" y="18631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发展现状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主要业务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上海驿动现有微铁、文旅与传媒三个事业部，组成共享出行服务、文化旅游体验与对外品牌传播领域跨界的生态模式，形成公司差异化竞争力，在三个领域实现客流转化，信息共享以及业务互补的协同效应</a:t>
            </a:r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C8E4C29A-7DF0-4C5F-93FB-592F001766A0}"/>
              </a:ext>
            </a:extLst>
          </p:cNvPr>
          <p:cNvGrpSpPr/>
          <p:nvPr/>
        </p:nvGrpSpPr>
        <p:grpSpPr>
          <a:xfrm>
            <a:off x="1231135" y="831481"/>
            <a:ext cx="6474538" cy="3923150"/>
            <a:chOff x="1613172" y="818851"/>
            <a:chExt cx="6474538" cy="3923150"/>
          </a:xfrm>
        </p:grpSpPr>
        <mc:AlternateContent xmlns:mc="http://schemas.openxmlformats.org/markup-compatibility/2006">
          <mc:Choice xmlns:cx1="http://schemas.microsoft.com/office/drawing/2015/9/8/chartex" xmlns="" Requires="cx1">
            <p:graphicFrame>
              <p:nvGraphicFramePr>
                <p:cNvPr id="5" name="图表 4">
                  <a:extLst>
                    <a:ext uri="{FF2B5EF4-FFF2-40B4-BE49-F238E27FC236}">
                      <a16:creationId xmlns:a16="http://schemas.microsoft.com/office/drawing/2014/main" id="{DD6C01BB-88A4-4FED-98D4-36C3C61CA3C0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383553927"/>
                    </p:ext>
                  </p:extLst>
                </p:nvPr>
              </p:nvGraphicFramePr>
              <p:xfrm>
                <a:off x="1613172" y="818851"/>
                <a:ext cx="6474538" cy="392315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2"/>
                </a:graphicData>
              </a:graphic>
            </p:graphicFrame>
          </mc:Choice>
          <mc:Fallback>
            <p:pic>
              <p:nvPicPr>
                <p:cNvPr id="5" name="图表 4">
                  <a:extLst>
                    <a:ext uri="{FF2B5EF4-FFF2-40B4-BE49-F238E27FC236}">
                      <a16:creationId xmlns:a16="http://schemas.microsoft.com/office/drawing/2014/main" xmlns="" xmlns:cx1="http://schemas.microsoft.com/office/drawing/2015/9/8/chartex" id="{DD6C01BB-88A4-4FED-98D4-36C3C61CA3C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862014" y="818850"/>
                  <a:ext cx="6474538" cy="392315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xmlns="" id="{ED9B9DAB-1EC9-443D-AFAA-39B6B25B3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0767" y="2637372"/>
              <a:ext cx="779348" cy="328147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2EE3362-6818-4687-9EEE-6DF5E68BEABA}"/>
              </a:ext>
            </a:extLst>
          </p:cNvPr>
          <p:cNvGrpSpPr/>
          <p:nvPr/>
        </p:nvGrpSpPr>
        <p:grpSpPr>
          <a:xfrm>
            <a:off x="5851356" y="2554675"/>
            <a:ext cx="2075647" cy="2080525"/>
            <a:chOff x="5672724" y="2158731"/>
            <a:chExt cx="2075647" cy="2080525"/>
          </a:xfrm>
          <a:solidFill>
            <a:srgbClr val="ADE0FF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AC918CD0-DE22-493F-B6A5-741E47E0A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724" y="2158731"/>
              <a:ext cx="2075647" cy="2080525"/>
            </a:xfrm>
            <a:custGeom>
              <a:avLst/>
              <a:gdLst>
                <a:gd name="T0" fmla="*/ 1129 w 808"/>
                <a:gd name="T1" fmla="*/ 1329 h 810"/>
                <a:gd name="T2" fmla="*/ 1064 w 808"/>
                <a:gd name="T3" fmla="*/ 1366 h 810"/>
                <a:gd name="T4" fmla="*/ 1029 w 808"/>
                <a:gd name="T5" fmla="*/ 1518 h 810"/>
                <a:gd name="T6" fmla="*/ 979 w 808"/>
                <a:gd name="T7" fmla="*/ 1533 h 810"/>
                <a:gd name="T8" fmla="*/ 865 w 808"/>
                <a:gd name="T9" fmla="*/ 1425 h 810"/>
                <a:gd name="T10" fmla="*/ 817 w 808"/>
                <a:gd name="T11" fmla="*/ 1431 h 810"/>
                <a:gd name="T12" fmla="*/ 727 w 808"/>
                <a:gd name="T13" fmla="*/ 1558 h 810"/>
                <a:gd name="T14" fmla="*/ 675 w 808"/>
                <a:gd name="T15" fmla="*/ 1552 h 810"/>
                <a:gd name="T16" fmla="*/ 610 w 808"/>
                <a:gd name="T17" fmla="*/ 1410 h 810"/>
                <a:gd name="T18" fmla="*/ 562 w 808"/>
                <a:gd name="T19" fmla="*/ 1396 h 810"/>
                <a:gd name="T20" fmla="*/ 433 w 808"/>
                <a:gd name="T21" fmla="*/ 1479 h 810"/>
                <a:gd name="T22" fmla="*/ 383 w 808"/>
                <a:gd name="T23" fmla="*/ 1452 h 810"/>
                <a:gd name="T24" fmla="*/ 379 w 808"/>
                <a:gd name="T25" fmla="*/ 1298 h 810"/>
                <a:gd name="T26" fmla="*/ 340 w 808"/>
                <a:gd name="T27" fmla="*/ 1266 h 810"/>
                <a:gd name="T28" fmla="*/ 190 w 808"/>
                <a:gd name="T29" fmla="*/ 1293 h 810"/>
                <a:gd name="T30" fmla="*/ 156 w 808"/>
                <a:gd name="T31" fmla="*/ 1248 h 810"/>
                <a:gd name="T32" fmla="*/ 198 w 808"/>
                <a:gd name="T33" fmla="*/ 1083 h 810"/>
                <a:gd name="T34" fmla="*/ 177 w 808"/>
                <a:gd name="T35" fmla="*/ 1039 h 810"/>
                <a:gd name="T36" fmla="*/ 31 w 808"/>
                <a:gd name="T37" fmla="*/ 1002 h 810"/>
                <a:gd name="T38" fmla="*/ 129 w 808"/>
                <a:gd name="T39" fmla="*/ 887 h 810"/>
                <a:gd name="T40" fmla="*/ 123 w 808"/>
                <a:gd name="T41" fmla="*/ 839 h 810"/>
                <a:gd name="T42" fmla="*/ 119 w 808"/>
                <a:gd name="T43" fmla="*/ 789 h 810"/>
                <a:gd name="T44" fmla="*/ 2 w 808"/>
                <a:gd name="T45" fmla="*/ 696 h 810"/>
                <a:gd name="T46" fmla="*/ 135 w 808"/>
                <a:gd name="T47" fmla="*/ 631 h 810"/>
                <a:gd name="T48" fmla="*/ 150 w 808"/>
                <a:gd name="T49" fmla="*/ 583 h 810"/>
                <a:gd name="T50" fmla="*/ 165 w 808"/>
                <a:gd name="T51" fmla="*/ 535 h 810"/>
                <a:gd name="T52" fmla="*/ 92 w 808"/>
                <a:gd name="T53" fmla="*/ 408 h 810"/>
                <a:gd name="T54" fmla="*/ 240 w 808"/>
                <a:gd name="T55" fmla="*/ 396 h 810"/>
                <a:gd name="T56" fmla="*/ 269 w 808"/>
                <a:gd name="T57" fmla="*/ 358 h 810"/>
                <a:gd name="T58" fmla="*/ 302 w 808"/>
                <a:gd name="T59" fmla="*/ 319 h 810"/>
                <a:gd name="T60" fmla="*/ 285 w 808"/>
                <a:gd name="T61" fmla="*/ 175 h 810"/>
                <a:gd name="T62" fmla="*/ 425 w 808"/>
                <a:gd name="T63" fmla="*/ 219 h 810"/>
                <a:gd name="T64" fmla="*/ 490 w 808"/>
                <a:gd name="T65" fmla="*/ 183 h 810"/>
                <a:gd name="T66" fmla="*/ 523 w 808"/>
                <a:gd name="T67" fmla="*/ 40 h 810"/>
                <a:gd name="T68" fmla="*/ 581 w 808"/>
                <a:gd name="T69" fmla="*/ 23 h 810"/>
                <a:gd name="T70" fmla="*/ 689 w 808"/>
                <a:gd name="T71" fmla="*/ 121 h 810"/>
                <a:gd name="T72" fmla="*/ 737 w 808"/>
                <a:gd name="T73" fmla="*/ 117 h 810"/>
                <a:gd name="T74" fmla="*/ 821 w 808"/>
                <a:gd name="T75" fmla="*/ 0 h 810"/>
                <a:gd name="T76" fmla="*/ 883 w 808"/>
                <a:gd name="T77" fmla="*/ 6 h 810"/>
                <a:gd name="T78" fmla="*/ 944 w 808"/>
                <a:gd name="T79" fmla="*/ 137 h 810"/>
                <a:gd name="T80" fmla="*/ 990 w 808"/>
                <a:gd name="T81" fmla="*/ 150 h 810"/>
                <a:gd name="T82" fmla="*/ 1114 w 808"/>
                <a:gd name="T83" fmla="*/ 75 h 810"/>
                <a:gd name="T84" fmla="*/ 1167 w 808"/>
                <a:gd name="T85" fmla="*/ 104 h 810"/>
                <a:gd name="T86" fmla="*/ 1175 w 808"/>
                <a:gd name="T87" fmla="*/ 250 h 810"/>
                <a:gd name="T88" fmla="*/ 1212 w 808"/>
                <a:gd name="T89" fmla="*/ 281 h 810"/>
                <a:gd name="T90" fmla="*/ 1356 w 808"/>
                <a:gd name="T91" fmla="*/ 258 h 810"/>
                <a:gd name="T92" fmla="*/ 1394 w 808"/>
                <a:gd name="T93" fmla="*/ 304 h 810"/>
                <a:gd name="T94" fmla="*/ 1356 w 808"/>
                <a:gd name="T95" fmla="*/ 464 h 810"/>
                <a:gd name="T96" fmla="*/ 1377 w 808"/>
                <a:gd name="T97" fmla="*/ 508 h 810"/>
                <a:gd name="T98" fmla="*/ 1521 w 808"/>
                <a:gd name="T99" fmla="*/ 548 h 810"/>
                <a:gd name="T100" fmla="*/ 1423 w 808"/>
                <a:gd name="T101" fmla="*/ 660 h 810"/>
                <a:gd name="T102" fmla="*/ 1431 w 808"/>
                <a:gd name="T103" fmla="*/ 708 h 810"/>
                <a:gd name="T104" fmla="*/ 1433 w 808"/>
                <a:gd name="T105" fmla="*/ 760 h 810"/>
                <a:gd name="T106" fmla="*/ 1552 w 808"/>
                <a:gd name="T107" fmla="*/ 850 h 810"/>
                <a:gd name="T108" fmla="*/ 1417 w 808"/>
                <a:gd name="T109" fmla="*/ 917 h 810"/>
                <a:gd name="T110" fmla="*/ 1404 w 808"/>
                <a:gd name="T111" fmla="*/ 966 h 810"/>
                <a:gd name="T112" fmla="*/ 1389 w 808"/>
                <a:gd name="T113" fmla="*/ 1012 h 810"/>
                <a:gd name="T114" fmla="*/ 1466 w 808"/>
                <a:gd name="T115" fmla="*/ 1144 h 810"/>
                <a:gd name="T116" fmla="*/ 1314 w 808"/>
                <a:gd name="T117" fmla="*/ 1152 h 810"/>
                <a:gd name="T118" fmla="*/ 1285 w 808"/>
                <a:gd name="T119" fmla="*/ 1193 h 810"/>
                <a:gd name="T120" fmla="*/ 1252 w 808"/>
                <a:gd name="T121" fmla="*/ 1229 h 810"/>
                <a:gd name="T122" fmla="*/ 1273 w 808"/>
                <a:gd name="T123" fmla="*/ 1381 h 8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08"/>
                <a:gd name="T187" fmla="*/ 0 h 810"/>
                <a:gd name="T188" fmla="*/ 808 w 808"/>
                <a:gd name="T189" fmla="*/ 810 h 8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08" h="810">
                  <a:moveTo>
                    <a:pt x="651" y="726"/>
                  </a:moveTo>
                  <a:lnTo>
                    <a:pt x="587" y="691"/>
                  </a:lnTo>
                  <a:lnTo>
                    <a:pt x="565" y="704"/>
                  </a:lnTo>
                  <a:lnTo>
                    <a:pt x="553" y="710"/>
                  </a:lnTo>
                  <a:lnTo>
                    <a:pt x="542" y="716"/>
                  </a:lnTo>
                  <a:lnTo>
                    <a:pt x="535" y="789"/>
                  </a:lnTo>
                  <a:lnTo>
                    <a:pt x="522" y="794"/>
                  </a:lnTo>
                  <a:lnTo>
                    <a:pt x="509" y="797"/>
                  </a:lnTo>
                  <a:lnTo>
                    <a:pt x="462" y="739"/>
                  </a:lnTo>
                  <a:lnTo>
                    <a:pt x="450" y="741"/>
                  </a:lnTo>
                  <a:lnTo>
                    <a:pt x="437" y="743"/>
                  </a:lnTo>
                  <a:lnTo>
                    <a:pt x="425" y="744"/>
                  </a:lnTo>
                  <a:lnTo>
                    <a:pt x="412" y="744"/>
                  </a:lnTo>
                  <a:lnTo>
                    <a:pt x="378" y="810"/>
                  </a:lnTo>
                  <a:lnTo>
                    <a:pt x="364" y="809"/>
                  </a:lnTo>
                  <a:lnTo>
                    <a:pt x="351" y="807"/>
                  </a:lnTo>
                  <a:lnTo>
                    <a:pt x="329" y="736"/>
                  </a:lnTo>
                  <a:lnTo>
                    <a:pt x="317" y="733"/>
                  </a:lnTo>
                  <a:lnTo>
                    <a:pt x="304" y="730"/>
                  </a:lnTo>
                  <a:lnTo>
                    <a:pt x="292" y="726"/>
                  </a:lnTo>
                  <a:lnTo>
                    <a:pt x="280" y="721"/>
                  </a:lnTo>
                  <a:lnTo>
                    <a:pt x="225" y="769"/>
                  </a:lnTo>
                  <a:lnTo>
                    <a:pt x="212" y="763"/>
                  </a:lnTo>
                  <a:lnTo>
                    <a:pt x="199" y="755"/>
                  </a:lnTo>
                  <a:lnTo>
                    <a:pt x="207" y="683"/>
                  </a:lnTo>
                  <a:lnTo>
                    <a:pt x="197" y="675"/>
                  </a:lnTo>
                  <a:lnTo>
                    <a:pt x="187" y="667"/>
                  </a:lnTo>
                  <a:lnTo>
                    <a:pt x="177" y="658"/>
                  </a:lnTo>
                  <a:lnTo>
                    <a:pt x="168" y="650"/>
                  </a:lnTo>
                  <a:lnTo>
                    <a:pt x="99" y="672"/>
                  </a:lnTo>
                  <a:lnTo>
                    <a:pt x="90" y="661"/>
                  </a:lnTo>
                  <a:lnTo>
                    <a:pt x="81" y="649"/>
                  </a:lnTo>
                  <a:lnTo>
                    <a:pt x="116" y="586"/>
                  </a:lnTo>
                  <a:lnTo>
                    <a:pt x="103" y="563"/>
                  </a:lnTo>
                  <a:lnTo>
                    <a:pt x="97" y="552"/>
                  </a:lnTo>
                  <a:lnTo>
                    <a:pt x="92" y="540"/>
                  </a:lnTo>
                  <a:lnTo>
                    <a:pt x="20" y="534"/>
                  </a:lnTo>
                  <a:lnTo>
                    <a:pt x="16" y="521"/>
                  </a:lnTo>
                  <a:lnTo>
                    <a:pt x="12" y="507"/>
                  </a:lnTo>
                  <a:lnTo>
                    <a:pt x="67" y="461"/>
                  </a:lnTo>
                  <a:lnTo>
                    <a:pt x="65" y="449"/>
                  </a:lnTo>
                  <a:lnTo>
                    <a:pt x="64" y="436"/>
                  </a:lnTo>
                  <a:lnTo>
                    <a:pt x="63" y="423"/>
                  </a:lnTo>
                  <a:lnTo>
                    <a:pt x="62" y="410"/>
                  </a:lnTo>
                  <a:lnTo>
                    <a:pt x="0" y="378"/>
                  </a:lnTo>
                  <a:lnTo>
                    <a:pt x="1" y="362"/>
                  </a:lnTo>
                  <a:lnTo>
                    <a:pt x="3" y="348"/>
                  </a:lnTo>
                  <a:lnTo>
                    <a:pt x="70" y="328"/>
                  </a:lnTo>
                  <a:lnTo>
                    <a:pt x="73" y="316"/>
                  </a:lnTo>
                  <a:lnTo>
                    <a:pt x="78" y="303"/>
                  </a:lnTo>
                  <a:lnTo>
                    <a:pt x="82" y="291"/>
                  </a:lnTo>
                  <a:lnTo>
                    <a:pt x="86" y="278"/>
                  </a:lnTo>
                  <a:lnTo>
                    <a:pt x="41" y="225"/>
                  </a:lnTo>
                  <a:lnTo>
                    <a:pt x="48" y="212"/>
                  </a:lnTo>
                  <a:lnTo>
                    <a:pt x="55" y="199"/>
                  </a:lnTo>
                  <a:lnTo>
                    <a:pt x="125" y="206"/>
                  </a:lnTo>
                  <a:lnTo>
                    <a:pt x="132" y="196"/>
                  </a:lnTo>
                  <a:lnTo>
                    <a:pt x="140" y="186"/>
                  </a:lnTo>
                  <a:lnTo>
                    <a:pt x="148" y="175"/>
                  </a:lnTo>
                  <a:lnTo>
                    <a:pt x="157" y="166"/>
                  </a:lnTo>
                  <a:lnTo>
                    <a:pt x="136" y="101"/>
                  </a:lnTo>
                  <a:lnTo>
                    <a:pt x="148" y="91"/>
                  </a:lnTo>
                  <a:lnTo>
                    <a:pt x="160" y="80"/>
                  </a:lnTo>
                  <a:lnTo>
                    <a:pt x="221" y="114"/>
                  </a:lnTo>
                  <a:lnTo>
                    <a:pt x="243" y="101"/>
                  </a:lnTo>
                  <a:lnTo>
                    <a:pt x="255" y="95"/>
                  </a:lnTo>
                  <a:lnTo>
                    <a:pt x="266" y="90"/>
                  </a:lnTo>
                  <a:lnTo>
                    <a:pt x="272" y="21"/>
                  </a:lnTo>
                  <a:lnTo>
                    <a:pt x="287" y="16"/>
                  </a:lnTo>
                  <a:lnTo>
                    <a:pt x="302" y="12"/>
                  </a:lnTo>
                  <a:lnTo>
                    <a:pt x="345" y="65"/>
                  </a:lnTo>
                  <a:lnTo>
                    <a:pt x="358" y="63"/>
                  </a:lnTo>
                  <a:lnTo>
                    <a:pt x="371" y="62"/>
                  </a:lnTo>
                  <a:lnTo>
                    <a:pt x="383" y="61"/>
                  </a:lnTo>
                  <a:lnTo>
                    <a:pt x="396" y="60"/>
                  </a:lnTo>
                  <a:lnTo>
                    <a:pt x="427" y="0"/>
                  </a:lnTo>
                  <a:lnTo>
                    <a:pt x="443" y="1"/>
                  </a:lnTo>
                  <a:lnTo>
                    <a:pt x="459" y="3"/>
                  </a:lnTo>
                  <a:lnTo>
                    <a:pt x="479" y="68"/>
                  </a:lnTo>
                  <a:lnTo>
                    <a:pt x="491" y="71"/>
                  </a:lnTo>
                  <a:lnTo>
                    <a:pt x="503" y="75"/>
                  </a:lnTo>
                  <a:lnTo>
                    <a:pt x="515" y="78"/>
                  </a:lnTo>
                  <a:lnTo>
                    <a:pt x="527" y="83"/>
                  </a:lnTo>
                  <a:lnTo>
                    <a:pt x="579" y="39"/>
                  </a:lnTo>
                  <a:lnTo>
                    <a:pt x="593" y="46"/>
                  </a:lnTo>
                  <a:lnTo>
                    <a:pt x="607" y="54"/>
                  </a:lnTo>
                  <a:lnTo>
                    <a:pt x="599" y="122"/>
                  </a:lnTo>
                  <a:lnTo>
                    <a:pt x="611" y="130"/>
                  </a:lnTo>
                  <a:lnTo>
                    <a:pt x="621" y="138"/>
                  </a:lnTo>
                  <a:lnTo>
                    <a:pt x="630" y="146"/>
                  </a:lnTo>
                  <a:lnTo>
                    <a:pt x="640" y="155"/>
                  </a:lnTo>
                  <a:lnTo>
                    <a:pt x="705" y="134"/>
                  </a:lnTo>
                  <a:lnTo>
                    <a:pt x="715" y="146"/>
                  </a:lnTo>
                  <a:lnTo>
                    <a:pt x="725" y="158"/>
                  </a:lnTo>
                  <a:lnTo>
                    <a:pt x="692" y="219"/>
                  </a:lnTo>
                  <a:lnTo>
                    <a:pt x="705" y="241"/>
                  </a:lnTo>
                  <a:lnTo>
                    <a:pt x="710" y="252"/>
                  </a:lnTo>
                  <a:lnTo>
                    <a:pt x="716" y="264"/>
                  </a:lnTo>
                  <a:lnTo>
                    <a:pt x="786" y="270"/>
                  </a:lnTo>
                  <a:lnTo>
                    <a:pt x="791" y="285"/>
                  </a:lnTo>
                  <a:lnTo>
                    <a:pt x="795" y="300"/>
                  </a:lnTo>
                  <a:lnTo>
                    <a:pt x="740" y="343"/>
                  </a:lnTo>
                  <a:lnTo>
                    <a:pt x="742" y="356"/>
                  </a:lnTo>
                  <a:lnTo>
                    <a:pt x="744" y="368"/>
                  </a:lnTo>
                  <a:lnTo>
                    <a:pt x="745" y="382"/>
                  </a:lnTo>
                  <a:lnTo>
                    <a:pt x="745" y="395"/>
                  </a:lnTo>
                  <a:lnTo>
                    <a:pt x="808" y="427"/>
                  </a:lnTo>
                  <a:lnTo>
                    <a:pt x="807" y="442"/>
                  </a:lnTo>
                  <a:lnTo>
                    <a:pt x="805" y="457"/>
                  </a:lnTo>
                  <a:lnTo>
                    <a:pt x="737" y="477"/>
                  </a:lnTo>
                  <a:lnTo>
                    <a:pt x="734" y="490"/>
                  </a:lnTo>
                  <a:lnTo>
                    <a:pt x="730" y="502"/>
                  </a:lnTo>
                  <a:lnTo>
                    <a:pt x="726" y="514"/>
                  </a:lnTo>
                  <a:lnTo>
                    <a:pt x="722" y="526"/>
                  </a:lnTo>
                  <a:lnTo>
                    <a:pt x="769" y="582"/>
                  </a:lnTo>
                  <a:lnTo>
                    <a:pt x="762" y="595"/>
                  </a:lnTo>
                  <a:lnTo>
                    <a:pt x="756" y="607"/>
                  </a:lnTo>
                  <a:lnTo>
                    <a:pt x="683" y="599"/>
                  </a:lnTo>
                  <a:lnTo>
                    <a:pt x="676" y="609"/>
                  </a:lnTo>
                  <a:lnTo>
                    <a:pt x="668" y="620"/>
                  </a:lnTo>
                  <a:lnTo>
                    <a:pt x="659" y="629"/>
                  </a:lnTo>
                  <a:lnTo>
                    <a:pt x="651" y="639"/>
                  </a:lnTo>
                  <a:lnTo>
                    <a:pt x="673" y="709"/>
                  </a:lnTo>
                  <a:lnTo>
                    <a:pt x="662" y="718"/>
                  </a:lnTo>
                  <a:lnTo>
                    <a:pt x="651" y="726"/>
                  </a:lnTo>
                  <a:close/>
                </a:path>
              </a:pathLst>
            </a:custGeom>
            <a:grpFill/>
            <a:ln w="22225" cmpd="sng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xmlns="" id="{AA594F8A-44EB-42B5-9D2A-E310F5232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0001" y="2508601"/>
              <a:ext cx="1378422" cy="1378114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xmlns="" id="{B4A9A366-D3ED-4FFD-B33C-C6FEBE0E33AB}"/>
              </a:ext>
            </a:extLst>
          </p:cNvPr>
          <p:cNvSpPr>
            <a:spLocks/>
          </p:cNvSpPr>
          <p:nvPr/>
        </p:nvSpPr>
        <p:spPr bwMode="auto">
          <a:xfrm rot="1186257">
            <a:off x="6746879" y="1139196"/>
            <a:ext cx="1620000" cy="1620000"/>
          </a:xfrm>
          <a:custGeom>
            <a:avLst/>
            <a:gdLst>
              <a:gd name="T0" fmla="*/ 1129 w 808"/>
              <a:gd name="T1" fmla="*/ 1329 h 810"/>
              <a:gd name="T2" fmla="*/ 1064 w 808"/>
              <a:gd name="T3" fmla="*/ 1366 h 810"/>
              <a:gd name="T4" fmla="*/ 1029 w 808"/>
              <a:gd name="T5" fmla="*/ 1518 h 810"/>
              <a:gd name="T6" fmla="*/ 979 w 808"/>
              <a:gd name="T7" fmla="*/ 1533 h 810"/>
              <a:gd name="T8" fmla="*/ 865 w 808"/>
              <a:gd name="T9" fmla="*/ 1425 h 810"/>
              <a:gd name="T10" fmla="*/ 817 w 808"/>
              <a:gd name="T11" fmla="*/ 1431 h 810"/>
              <a:gd name="T12" fmla="*/ 727 w 808"/>
              <a:gd name="T13" fmla="*/ 1558 h 810"/>
              <a:gd name="T14" fmla="*/ 675 w 808"/>
              <a:gd name="T15" fmla="*/ 1552 h 810"/>
              <a:gd name="T16" fmla="*/ 610 w 808"/>
              <a:gd name="T17" fmla="*/ 1410 h 810"/>
              <a:gd name="T18" fmla="*/ 562 w 808"/>
              <a:gd name="T19" fmla="*/ 1396 h 810"/>
              <a:gd name="T20" fmla="*/ 433 w 808"/>
              <a:gd name="T21" fmla="*/ 1479 h 810"/>
              <a:gd name="T22" fmla="*/ 383 w 808"/>
              <a:gd name="T23" fmla="*/ 1452 h 810"/>
              <a:gd name="T24" fmla="*/ 379 w 808"/>
              <a:gd name="T25" fmla="*/ 1298 h 810"/>
              <a:gd name="T26" fmla="*/ 340 w 808"/>
              <a:gd name="T27" fmla="*/ 1266 h 810"/>
              <a:gd name="T28" fmla="*/ 190 w 808"/>
              <a:gd name="T29" fmla="*/ 1293 h 810"/>
              <a:gd name="T30" fmla="*/ 156 w 808"/>
              <a:gd name="T31" fmla="*/ 1248 h 810"/>
              <a:gd name="T32" fmla="*/ 198 w 808"/>
              <a:gd name="T33" fmla="*/ 1083 h 810"/>
              <a:gd name="T34" fmla="*/ 177 w 808"/>
              <a:gd name="T35" fmla="*/ 1039 h 810"/>
              <a:gd name="T36" fmla="*/ 31 w 808"/>
              <a:gd name="T37" fmla="*/ 1002 h 810"/>
              <a:gd name="T38" fmla="*/ 129 w 808"/>
              <a:gd name="T39" fmla="*/ 887 h 810"/>
              <a:gd name="T40" fmla="*/ 123 w 808"/>
              <a:gd name="T41" fmla="*/ 839 h 810"/>
              <a:gd name="T42" fmla="*/ 119 w 808"/>
              <a:gd name="T43" fmla="*/ 789 h 810"/>
              <a:gd name="T44" fmla="*/ 2 w 808"/>
              <a:gd name="T45" fmla="*/ 696 h 810"/>
              <a:gd name="T46" fmla="*/ 135 w 808"/>
              <a:gd name="T47" fmla="*/ 631 h 810"/>
              <a:gd name="T48" fmla="*/ 150 w 808"/>
              <a:gd name="T49" fmla="*/ 583 h 810"/>
              <a:gd name="T50" fmla="*/ 165 w 808"/>
              <a:gd name="T51" fmla="*/ 535 h 810"/>
              <a:gd name="T52" fmla="*/ 92 w 808"/>
              <a:gd name="T53" fmla="*/ 408 h 810"/>
              <a:gd name="T54" fmla="*/ 240 w 808"/>
              <a:gd name="T55" fmla="*/ 396 h 810"/>
              <a:gd name="T56" fmla="*/ 269 w 808"/>
              <a:gd name="T57" fmla="*/ 358 h 810"/>
              <a:gd name="T58" fmla="*/ 302 w 808"/>
              <a:gd name="T59" fmla="*/ 319 h 810"/>
              <a:gd name="T60" fmla="*/ 285 w 808"/>
              <a:gd name="T61" fmla="*/ 175 h 810"/>
              <a:gd name="T62" fmla="*/ 425 w 808"/>
              <a:gd name="T63" fmla="*/ 219 h 810"/>
              <a:gd name="T64" fmla="*/ 490 w 808"/>
              <a:gd name="T65" fmla="*/ 183 h 810"/>
              <a:gd name="T66" fmla="*/ 523 w 808"/>
              <a:gd name="T67" fmla="*/ 40 h 810"/>
              <a:gd name="T68" fmla="*/ 581 w 808"/>
              <a:gd name="T69" fmla="*/ 23 h 810"/>
              <a:gd name="T70" fmla="*/ 689 w 808"/>
              <a:gd name="T71" fmla="*/ 121 h 810"/>
              <a:gd name="T72" fmla="*/ 737 w 808"/>
              <a:gd name="T73" fmla="*/ 117 h 810"/>
              <a:gd name="T74" fmla="*/ 821 w 808"/>
              <a:gd name="T75" fmla="*/ 0 h 810"/>
              <a:gd name="T76" fmla="*/ 883 w 808"/>
              <a:gd name="T77" fmla="*/ 6 h 810"/>
              <a:gd name="T78" fmla="*/ 944 w 808"/>
              <a:gd name="T79" fmla="*/ 137 h 810"/>
              <a:gd name="T80" fmla="*/ 990 w 808"/>
              <a:gd name="T81" fmla="*/ 150 h 810"/>
              <a:gd name="T82" fmla="*/ 1114 w 808"/>
              <a:gd name="T83" fmla="*/ 75 h 810"/>
              <a:gd name="T84" fmla="*/ 1167 w 808"/>
              <a:gd name="T85" fmla="*/ 104 h 810"/>
              <a:gd name="T86" fmla="*/ 1175 w 808"/>
              <a:gd name="T87" fmla="*/ 250 h 810"/>
              <a:gd name="T88" fmla="*/ 1212 w 808"/>
              <a:gd name="T89" fmla="*/ 281 h 810"/>
              <a:gd name="T90" fmla="*/ 1356 w 808"/>
              <a:gd name="T91" fmla="*/ 258 h 810"/>
              <a:gd name="T92" fmla="*/ 1394 w 808"/>
              <a:gd name="T93" fmla="*/ 304 h 810"/>
              <a:gd name="T94" fmla="*/ 1356 w 808"/>
              <a:gd name="T95" fmla="*/ 464 h 810"/>
              <a:gd name="T96" fmla="*/ 1377 w 808"/>
              <a:gd name="T97" fmla="*/ 508 h 810"/>
              <a:gd name="T98" fmla="*/ 1521 w 808"/>
              <a:gd name="T99" fmla="*/ 548 h 810"/>
              <a:gd name="T100" fmla="*/ 1423 w 808"/>
              <a:gd name="T101" fmla="*/ 660 h 810"/>
              <a:gd name="T102" fmla="*/ 1431 w 808"/>
              <a:gd name="T103" fmla="*/ 708 h 810"/>
              <a:gd name="T104" fmla="*/ 1433 w 808"/>
              <a:gd name="T105" fmla="*/ 760 h 810"/>
              <a:gd name="T106" fmla="*/ 1552 w 808"/>
              <a:gd name="T107" fmla="*/ 850 h 810"/>
              <a:gd name="T108" fmla="*/ 1417 w 808"/>
              <a:gd name="T109" fmla="*/ 917 h 810"/>
              <a:gd name="T110" fmla="*/ 1404 w 808"/>
              <a:gd name="T111" fmla="*/ 966 h 810"/>
              <a:gd name="T112" fmla="*/ 1389 w 808"/>
              <a:gd name="T113" fmla="*/ 1012 h 810"/>
              <a:gd name="T114" fmla="*/ 1466 w 808"/>
              <a:gd name="T115" fmla="*/ 1144 h 810"/>
              <a:gd name="T116" fmla="*/ 1314 w 808"/>
              <a:gd name="T117" fmla="*/ 1152 h 810"/>
              <a:gd name="T118" fmla="*/ 1285 w 808"/>
              <a:gd name="T119" fmla="*/ 1193 h 810"/>
              <a:gd name="T120" fmla="*/ 1252 w 808"/>
              <a:gd name="T121" fmla="*/ 1229 h 810"/>
              <a:gd name="T122" fmla="*/ 1273 w 808"/>
              <a:gd name="T123" fmla="*/ 1381 h 81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808"/>
              <a:gd name="T187" fmla="*/ 0 h 810"/>
              <a:gd name="T188" fmla="*/ 808 w 808"/>
              <a:gd name="T189" fmla="*/ 810 h 81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808" h="810">
                <a:moveTo>
                  <a:pt x="651" y="726"/>
                </a:moveTo>
                <a:lnTo>
                  <a:pt x="587" y="691"/>
                </a:lnTo>
                <a:lnTo>
                  <a:pt x="565" y="704"/>
                </a:lnTo>
                <a:lnTo>
                  <a:pt x="553" y="710"/>
                </a:lnTo>
                <a:lnTo>
                  <a:pt x="542" y="716"/>
                </a:lnTo>
                <a:lnTo>
                  <a:pt x="535" y="789"/>
                </a:lnTo>
                <a:lnTo>
                  <a:pt x="522" y="794"/>
                </a:lnTo>
                <a:lnTo>
                  <a:pt x="509" y="797"/>
                </a:lnTo>
                <a:lnTo>
                  <a:pt x="462" y="739"/>
                </a:lnTo>
                <a:lnTo>
                  <a:pt x="450" y="741"/>
                </a:lnTo>
                <a:lnTo>
                  <a:pt x="437" y="743"/>
                </a:lnTo>
                <a:lnTo>
                  <a:pt x="425" y="744"/>
                </a:lnTo>
                <a:lnTo>
                  <a:pt x="412" y="744"/>
                </a:lnTo>
                <a:lnTo>
                  <a:pt x="378" y="810"/>
                </a:lnTo>
                <a:lnTo>
                  <a:pt x="364" y="809"/>
                </a:lnTo>
                <a:lnTo>
                  <a:pt x="351" y="807"/>
                </a:lnTo>
                <a:lnTo>
                  <a:pt x="329" y="736"/>
                </a:lnTo>
                <a:lnTo>
                  <a:pt x="317" y="733"/>
                </a:lnTo>
                <a:lnTo>
                  <a:pt x="304" y="730"/>
                </a:lnTo>
                <a:lnTo>
                  <a:pt x="292" y="726"/>
                </a:lnTo>
                <a:lnTo>
                  <a:pt x="280" y="721"/>
                </a:lnTo>
                <a:lnTo>
                  <a:pt x="225" y="769"/>
                </a:lnTo>
                <a:lnTo>
                  <a:pt x="212" y="763"/>
                </a:lnTo>
                <a:lnTo>
                  <a:pt x="199" y="755"/>
                </a:lnTo>
                <a:lnTo>
                  <a:pt x="207" y="683"/>
                </a:lnTo>
                <a:lnTo>
                  <a:pt x="197" y="675"/>
                </a:lnTo>
                <a:lnTo>
                  <a:pt x="187" y="667"/>
                </a:lnTo>
                <a:lnTo>
                  <a:pt x="177" y="658"/>
                </a:lnTo>
                <a:lnTo>
                  <a:pt x="168" y="650"/>
                </a:lnTo>
                <a:lnTo>
                  <a:pt x="99" y="672"/>
                </a:lnTo>
                <a:lnTo>
                  <a:pt x="90" y="661"/>
                </a:lnTo>
                <a:lnTo>
                  <a:pt x="81" y="649"/>
                </a:lnTo>
                <a:lnTo>
                  <a:pt x="116" y="586"/>
                </a:lnTo>
                <a:lnTo>
                  <a:pt x="103" y="563"/>
                </a:lnTo>
                <a:lnTo>
                  <a:pt x="97" y="552"/>
                </a:lnTo>
                <a:lnTo>
                  <a:pt x="92" y="540"/>
                </a:lnTo>
                <a:lnTo>
                  <a:pt x="20" y="534"/>
                </a:lnTo>
                <a:lnTo>
                  <a:pt x="16" y="521"/>
                </a:lnTo>
                <a:lnTo>
                  <a:pt x="12" y="507"/>
                </a:lnTo>
                <a:lnTo>
                  <a:pt x="67" y="461"/>
                </a:lnTo>
                <a:lnTo>
                  <a:pt x="65" y="449"/>
                </a:lnTo>
                <a:lnTo>
                  <a:pt x="64" y="436"/>
                </a:lnTo>
                <a:lnTo>
                  <a:pt x="63" y="423"/>
                </a:lnTo>
                <a:lnTo>
                  <a:pt x="62" y="410"/>
                </a:lnTo>
                <a:lnTo>
                  <a:pt x="0" y="378"/>
                </a:lnTo>
                <a:lnTo>
                  <a:pt x="1" y="362"/>
                </a:lnTo>
                <a:lnTo>
                  <a:pt x="3" y="348"/>
                </a:lnTo>
                <a:lnTo>
                  <a:pt x="70" y="328"/>
                </a:lnTo>
                <a:lnTo>
                  <a:pt x="73" y="316"/>
                </a:lnTo>
                <a:lnTo>
                  <a:pt x="78" y="303"/>
                </a:lnTo>
                <a:lnTo>
                  <a:pt x="82" y="291"/>
                </a:lnTo>
                <a:lnTo>
                  <a:pt x="86" y="278"/>
                </a:lnTo>
                <a:lnTo>
                  <a:pt x="41" y="225"/>
                </a:lnTo>
                <a:lnTo>
                  <a:pt x="48" y="212"/>
                </a:lnTo>
                <a:lnTo>
                  <a:pt x="55" y="199"/>
                </a:lnTo>
                <a:lnTo>
                  <a:pt x="125" y="206"/>
                </a:lnTo>
                <a:lnTo>
                  <a:pt x="132" y="196"/>
                </a:lnTo>
                <a:lnTo>
                  <a:pt x="140" y="186"/>
                </a:lnTo>
                <a:lnTo>
                  <a:pt x="148" y="175"/>
                </a:lnTo>
                <a:lnTo>
                  <a:pt x="157" y="166"/>
                </a:lnTo>
                <a:lnTo>
                  <a:pt x="136" y="101"/>
                </a:lnTo>
                <a:lnTo>
                  <a:pt x="148" y="91"/>
                </a:lnTo>
                <a:lnTo>
                  <a:pt x="160" y="80"/>
                </a:lnTo>
                <a:lnTo>
                  <a:pt x="221" y="114"/>
                </a:lnTo>
                <a:lnTo>
                  <a:pt x="243" y="101"/>
                </a:lnTo>
                <a:lnTo>
                  <a:pt x="255" y="95"/>
                </a:lnTo>
                <a:lnTo>
                  <a:pt x="266" y="90"/>
                </a:lnTo>
                <a:lnTo>
                  <a:pt x="272" y="21"/>
                </a:lnTo>
                <a:lnTo>
                  <a:pt x="287" y="16"/>
                </a:lnTo>
                <a:lnTo>
                  <a:pt x="302" y="12"/>
                </a:lnTo>
                <a:lnTo>
                  <a:pt x="345" y="65"/>
                </a:lnTo>
                <a:lnTo>
                  <a:pt x="358" y="63"/>
                </a:lnTo>
                <a:lnTo>
                  <a:pt x="371" y="62"/>
                </a:lnTo>
                <a:lnTo>
                  <a:pt x="383" y="61"/>
                </a:lnTo>
                <a:lnTo>
                  <a:pt x="396" y="60"/>
                </a:lnTo>
                <a:lnTo>
                  <a:pt x="427" y="0"/>
                </a:lnTo>
                <a:lnTo>
                  <a:pt x="443" y="1"/>
                </a:lnTo>
                <a:lnTo>
                  <a:pt x="459" y="3"/>
                </a:lnTo>
                <a:lnTo>
                  <a:pt x="479" y="68"/>
                </a:lnTo>
                <a:lnTo>
                  <a:pt x="491" y="71"/>
                </a:lnTo>
                <a:lnTo>
                  <a:pt x="503" y="75"/>
                </a:lnTo>
                <a:lnTo>
                  <a:pt x="515" y="78"/>
                </a:lnTo>
                <a:lnTo>
                  <a:pt x="527" y="83"/>
                </a:lnTo>
                <a:lnTo>
                  <a:pt x="579" y="39"/>
                </a:lnTo>
                <a:lnTo>
                  <a:pt x="593" y="46"/>
                </a:lnTo>
                <a:lnTo>
                  <a:pt x="607" y="54"/>
                </a:lnTo>
                <a:lnTo>
                  <a:pt x="599" y="122"/>
                </a:lnTo>
                <a:lnTo>
                  <a:pt x="611" y="130"/>
                </a:lnTo>
                <a:lnTo>
                  <a:pt x="621" y="138"/>
                </a:lnTo>
                <a:lnTo>
                  <a:pt x="630" y="146"/>
                </a:lnTo>
                <a:lnTo>
                  <a:pt x="640" y="155"/>
                </a:lnTo>
                <a:lnTo>
                  <a:pt x="705" y="134"/>
                </a:lnTo>
                <a:lnTo>
                  <a:pt x="715" y="146"/>
                </a:lnTo>
                <a:lnTo>
                  <a:pt x="725" y="158"/>
                </a:lnTo>
                <a:lnTo>
                  <a:pt x="692" y="219"/>
                </a:lnTo>
                <a:lnTo>
                  <a:pt x="705" y="241"/>
                </a:lnTo>
                <a:lnTo>
                  <a:pt x="710" y="252"/>
                </a:lnTo>
                <a:lnTo>
                  <a:pt x="716" y="264"/>
                </a:lnTo>
                <a:lnTo>
                  <a:pt x="786" y="270"/>
                </a:lnTo>
                <a:lnTo>
                  <a:pt x="791" y="285"/>
                </a:lnTo>
                <a:lnTo>
                  <a:pt x="795" y="300"/>
                </a:lnTo>
                <a:lnTo>
                  <a:pt x="740" y="343"/>
                </a:lnTo>
                <a:lnTo>
                  <a:pt x="742" y="356"/>
                </a:lnTo>
                <a:lnTo>
                  <a:pt x="744" y="368"/>
                </a:lnTo>
                <a:lnTo>
                  <a:pt x="745" y="382"/>
                </a:lnTo>
                <a:lnTo>
                  <a:pt x="745" y="395"/>
                </a:lnTo>
                <a:lnTo>
                  <a:pt x="808" y="427"/>
                </a:lnTo>
                <a:lnTo>
                  <a:pt x="807" y="442"/>
                </a:lnTo>
                <a:lnTo>
                  <a:pt x="805" y="457"/>
                </a:lnTo>
                <a:lnTo>
                  <a:pt x="737" y="477"/>
                </a:lnTo>
                <a:lnTo>
                  <a:pt x="734" y="490"/>
                </a:lnTo>
                <a:lnTo>
                  <a:pt x="730" y="502"/>
                </a:lnTo>
                <a:lnTo>
                  <a:pt x="726" y="514"/>
                </a:lnTo>
                <a:lnTo>
                  <a:pt x="722" y="526"/>
                </a:lnTo>
                <a:lnTo>
                  <a:pt x="769" y="582"/>
                </a:lnTo>
                <a:lnTo>
                  <a:pt x="762" y="595"/>
                </a:lnTo>
                <a:lnTo>
                  <a:pt x="756" y="607"/>
                </a:lnTo>
                <a:lnTo>
                  <a:pt x="683" y="599"/>
                </a:lnTo>
                <a:lnTo>
                  <a:pt x="676" y="609"/>
                </a:lnTo>
                <a:lnTo>
                  <a:pt x="668" y="620"/>
                </a:lnTo>
                <a:lnTo>
                  <a:pt x="659" y="629"/>
                </a:lnTo>
                <a:lnTo>
                  <a:pt x="651" y="639"/>
                </a:lnTo>
                <a:lnTo>
                  <a:pt x="673" y="709"/>
                </a:lnTo>
                <a:lnTo>
                  <a:pt x="662" y="718"/>
                </a:lnTo>
                <a:lnTo>
                  <a:pt x="651" y="72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2225" cmpd="sng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17" name="Oval 9">
            <a:extLst>
              <a:ext uri="{FF2B5EF4-FFF2-40B4-BE49-F238E27FC236}">
                <a16:creationId xmlns:a16="http://schemas.microsoft.com/office/drawing/2014/main" xmlns="" id="{4538E610-44C4-466B-9058-0172918C16CE}"/>
              </a:ext>
            </a:extLst>
          </p:cNvPr>
          <p:cNvSpPr>
            <a:spLocks noChangeArrowheads="1"/>
          </p:cNvSpPr>
          <p:nvPr/>
        </p:nvSpPr>
        <p:spPr bwMode="auto">
          <a:xfrm rot="1186257">
            <a:off x="7018964" y="1390311"/>
            <a:ext cx="1075830" cy="1073068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663808D-6857-4A84-9E07-751C615439B8}"/>
              </a:ext>
            </a:extLst>
          </p:cNvPr>
          <p:cNvGrpSpPr/>
          <p:nvPr/>
        </p:nvGrpSpPr>
        <p:grpSpPr>
          <a:xfrm rot="234474">
            <a:off x="5121724" y="1301676"/>
            <a:ext cx="1620000" cy="1620000"/>
            <a:chOff x="5672724" y="2158731"/>
            <a:chExt cx="2075647" cy="2080525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B8E665E0-6964-492E-A795-1E0B2082C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724" y="2158731"/>
              <a:ext cx="2075647" cy="2080525"/>
            </a:xfrm>
            <a:custGeom>
              <a:avLst/>
              <a:gdLst>
                <a:gd name="T0" fmla="*/ 1129 w 808"/>
                <a:gd name="T1" fmla="*/ 1329 h 810"/>
                <a:gd name="T2" fmla="*/ 1064 w 808"/>
                <a:gd name="T3" fmla="*/ 1366 h 810"/>
                <a:gd name="T4" fmla="*/ 1029 w 808"/>
                <a:gd name="T5" fmla="*/ 1518 h 810"/>
                <a:gd name="T6" fmla="*/ 979 w 808"/>
                <a:gd name="T7" fmla="*/ 1533 h 810"/>
                <a:gd name="T8" fmla="*/ 865 w 808"/>
                <a:gd name="T9" fmla="*/ 1425 h 810"/>
                <a:gd name="T10" fmla="*/ 817 w 808"/>
                <a:gd name="T11" fmla="*/ 1431 h 810"/>
                <a:gd name="T12" fmla="*/ 727 w 808"/>
                <a:gd name="T13" fmla="*/ 1558 h 810"/>
                <a:gd name="T14" fmla="*/ 675 w 808"/>
                <a:gd name="T15" fmla="*/ 1552 h 810"/>
                <a:gd name="T16" fmla="*/ 610 w 808"/>
                <a:gd name="T17" fmla="*/ 1410 h 810"/>
                <a:gd name="T18" fmla="*/ 562 w 808"/>
                <a:gd name="T19" fmla="*/ 1396 h 810"/>
                <a:gd name="T20" fmla="*/ 433 w 808"/>
                <a:gd name="T21" fmla="*/ 1479 h 810"/>
                <a:gd name="T22" fmla="*/ 383 w 808"/>
                <a:gd name="T23" fmla="*/ 1452 h 810"/>
                <a:gd name="T24" fmla="*/ 379 w 808"/>
                <a:gd name="T25" fmla="*/ 1298 h 810"/>
                <a:gd name="T26" fmla="*/ 340 w 808"/>
                <a:gd name="T27" fmla="*/ 1266 h 810"/>
                <a:gd name="T28" fmla="*/ 190 w 808"/>
                <a:gd name="T29" fmla="*/ 1293 h 810"/>
                <a:gd name="T30" fmla="*/ 156 w 808"/>
                <a:gd name="T31" fmla="*/ 1248 h 810"/>
                <a:gd name="T32" fmla="*/ 198 w 808"/>
                <a:gd name="T33" fmla="*/ 1083 h 810"/>
                <a:gd name="T34" fmla="*/ 177 w 808"/>
                <a:gd name="T35" fmla="*/ 1039 h 810"/>
                <a:gd name="T36" fmla="*/ 31 w 808"/>
                <a:gd name="T37" fmla="*/ 1002 h 810"/>
                <a:gd name="T38" fmla="*/ 129 w 808"/>
                <a:gd name="T39" fmla="*/ 887 h 810"/>
                <a:gd name="T40" fmla="*/ 123 w 808"/>
                <a:gd name="T41" fmla="*/ 839 h 810"/>
                <a:gd name="T42" fmla="*/ 119 w 808"/>
                <a:gd name="T43" fmla="*/ 789 h 810"/>
                <a:gd name="T44" fmla="*/ 2 w 808"/>
                <a:gd name="T45" fmla="*/ 696 h 810"/>
                <a:gd name="T46" fmla="*/ 135 w 808"/>
                <a:gd name="T47" fmla="*/ 631 h 810"/>
                <a:gd name="T48" fmla="*/ 150 w 808"/>
                <a:gd name="T49" fmla="*/ 583 h 810"/>
                <a:gd name="T50" fmla="*/ 165 w 808"/>
                <a:gd name="T51" fmla="*/ 535 h 810"/>
                <a:gd name="T52" fmla="*/ 92 w 808"/>
                <a:gd name="T53" fmla="*/ 408 h 810"/>
                <a:gd name="T54" fmla="*/ 240 w 808"/>
                <a:gd name="T55" fmla="*/ 396 h 810"/>
                <a:gd name="T56" fmla="*/ 269 w 808"/>
                <a:gd name="T57" fmla="*/ 358 h 810"/>
                <a:gd name="T58" fmla="*/ 302 w 808"/>
                <a:gd name="T59" fmla="*/ 319 h 810"/>
                <a:gd name="T60" fmla="*/ 285 w 808"/>
                <a:gd name="T61" fmla="*/ 175 h 810"/>
                <a:gd name="T62" fmla="*/ 425 w 808"/>
                <a:gd name="T63" fmla="*/ 219 h 810"/>
                <a:gd name="T64" fmla="*/ 490 w 808"/>
                <a:gd name="T65" fmla="*/ 183 h 810"/>
                <a:gd name="T66" fmla="*/ 523 w 808"/>
                <a:gd name="T67" fmla="*/ 40 h 810"/>
                <a:gd name="T68" fmla="*/ 581 w 808"/>
                <a:gd name="T69" fmla="*/ 23 h 810"/>
                <a:gd name="T70" fmla="*/ 689 w 808"/>
                <a:gd name="T71" fmla="*/ 121 h 810"/>
                <a:gd name="T72" fmla="*/ 737 w 808"/>
                <a:gd name="T73" fmla="*/ 117 h 810"/>
                <a:gd name="T74" fmla="*/ 821 w 808"/>
                <a:gd name="T75" fmla="*/ 0 h 810"/>
                <a:gd name="T76" fmla="*/ 883 w 808"/>
                <a:gd name="T77" fmla="*/ 6 h 810"/>
                <a:gd name="T78" fmla="*/ 944 w 808"/>
                <a:gd name="T79" fmla="*/ 137 h 810"/>
                <a:gd name="T80" fmla="*/ 990 w 808"/>
                <a:gd name="T81" fmla="*/ 150 h 810"/>
                <a:gd name="T82" fmla="*/ 1114 w 808"/>
                <a:gd name="T83" fmla="*/ 75 h 810"/>
                <a:gd name="T84" fmla="*/ 1167 w 808"/>
                <a:gd name="T85" fmla="*/ 104 h 810"/>
                <a:gd name="T86" fmla="*/ 1175 w 808"/>
                <a:gd name="T87" fmla="*/ 250 h 810"/>
                <a:gd name="T88" fmla="*/ 1212 w 808"/>
                <a:gd name="T89" fmla="*/ 281 h 810"/>
                <a:gd name="T90" fmla="*/ 1356 w 808"/>
                <a:gd name="T91" fmla="*/ 258 h 810"/>
                <a:gd name="T92" fmla="*/ 1394 w 808"/>
                <a:gd name="T93" fmla="*/ 304 h 810"/>
                <a:gd name="T94" fmla="*/ 1356 w 808"/>
                <a:gd name="T95" fmla="*/ 464 h 810"/>
                <a:gd name="T96" fmla="*/ 1377 w 808"/>
                <a:gd name="T97" fmla="*/ 508 h 810"/>
                <a:gd name="T98" fmla="*/ 1521 w 808"/>
                <a:gd name="T99" fmla="*/ 548 h 810"/>
                <a:gd name="T100" fmla="*/ 1423 w 808"/>
                <a:gd name="T101" fmla="*/ 660 h 810"/>
                <a:gd name="T102" fmla="*/ 1431 w 808"/>
                <a:gd name="T103" fmla="*/ 708 h 810"/>
                <a:gd name="T104" fmla="*/ 1433 w 808"/>
                <a:gd name="T105" fmla="*/ 760 h 810"/>
                <a:gd name="T106" fmla="*/ 1552 w 808"/>
                <a:gd name="T107" fmla="*/ 850 h 810"/>
                <a:gd name="T108" fmla="*/ 1417 w 808"/>
                <a:gd name="T109" fmla="*/ 917 h 810"/>
                <a:gd name="T110" fmla="*/ 1404 w 808"/>
                <a:gd name="T111" fmla="*/ 966 h 810"/>
                <a:gd name="T112" fmla="*/ 1389 w 808"/>
                <a:gd name="T113" fmla="*/ 1012 h 810"/>
                <a:gd name="T114" fmla="*/ 1466 w 808"/>
                <a:gd name="T115" fmla="*/ 1144 h 810"/>
                <a:gd name="T116" fmla="*/ 1314 w 808"/>
                <a:gd name="T117" fmla="*/ 1152 h 810"/>
                <a:gd name="T118" fmla="*/ 1285 w 808"/>
                <a:gd name="T119" fmla="*/ 1193 h 810"/>
                <a:gd name="T120" fmla="*/ 1252 w 808"/>
                <a:gd name="T121" fmla="*/ 1229 h 810"/>
                <a:gd name="T122" fmla="*/ 1273 w 808"/>
                <a:gd name="T123" fmla="*/ 1381 h 8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08"/>
                <a:gd name="T187" fmla="*/ 0 h 810"/>
                <a:gd name="T188" fmla="*/ 808 w 808"/>
                <a:gd name="T189" fmla="*/ 810 h 8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08" h="810">
                  <a:moveTo>
                    <a:pt x="651" y="726"/>
                  </a:moveTo>
                  <a:lnTo>
                    <a:pt x="587" y="691"/>
                  </a:lnTo>
                  <a:lnTo>
                    <a:pt x="565" y="704"/>
                  </a:lnTo>
                  <a:lnTo>
                    <a:pt x="553" y="710"/>
                  </a:lnTo>
                  <a:lnTo>
                    <a:pt x="542" y="716"/>
                  </a:lnTo>
                  <a:lnTo>
                    <a:pt x="535" y="789"/>
                  </a:lnTo>
                  <a:lnTo>
                    <a:pt x="522" y="794"/>
                  </a:lnTo>
                  <a:lnTo>
                    <a:pt x="509" y="797"/>
                  </a:lnTo>
                  <a:lnTo>
                    <a:pt x="462" y="739"/>
                  </a:lnTo>
                  <a:lnTo>
                    <a:pt x="450" y="741"/>
                  </a:lnTo>
                  <a:lnTo>
                    <a:pt x="437" y="743"/>
                  </a:lnTo>
                  <a:lnTo>
                    <a:pt x="425" y="744"/>
                  </a:lnTo>
                  <a:lnTo>
                    <a:pt x="412" y="744"/>
                  </a:lnTo>
                  <a:lnTo>
                    <a:pt x="378" y="810"/>
                  </a:lnTo>
                  <a:lnTo>
                    <a:pt x="364" y="809"/>
                  </a:lnTo>
                  <a:lnTo>
                    <a:pt x="351" y="807"/>
                  </a:lnTo>
                  <a:lnTo>
                    <a:pt x="329" y="736"/>
                  </a:lnTo>
                  <a:lnTo>
                    <a:pt x="317" y="733"/>
                  </a:lnTo>
                  <a:lnTo>
                    <a:pt x="304" y="730"/>
                  </a:lnTo>
                  <a:lnTo>
                    <a:pt x="292" y="726"/>
                  </a:lnTo>
                  <a:lnTo>
                    <a:pt x="280" y="721"/>
                  </a:lnTo>
                  <a:lnTo>
                    <a:pt x="225" y="769"/>
                  </a:lnTo>
                  <a:lnTo>
                    <a:pt x="212" y="763"/>
                  </a:lnTo>
                  <a:lnTo>
                    <a:pt x="199" y="755"/>
                  </a:lnTo>
                  <a:lnTo>
                    <a:pt x="207" y="683"/>
                  </a:lnTo>
                  <a:lnTo>
                    <a:pt x="197" y="675"/>
                  </a:lnTo>
                  <a:lnTo>
                    <a:pt x="187" y="667"/>
                  </a:lnTo>
                  <a:lnTo>
                    <a:pt x="177" y="658"/>
                  </a:lnTo>
                  <a:lnTo>
                    <a:pt x="168" y="650"/>
                  </a:lnTo>
                  <a:lnTo>
                    <a:pt x="99" y="672"/>
                  </a:lnTo>
                  <a:lnTo>
                    <a:pt x="90" y="661"/>
                  </a:lnTo>
                  <a:lnTo>
                    <a:pt x="81" y="649"/>
                  </a:lnTo>
                  <a:lnTo>
                    <a:pt x="116" y="586"/>
                  </a:lnTo>
                  <a:lnTo>
                    <a:pt x="103" y="563"/>
                  </a:lnTo>
                  <a:lnTo>
                    <a:pt x="97" y="552"/>
                  </a:lnTo>
                  <a:lnTo>
                    <a:pt x="92" y="540"/>
                  </a:lnTo>
                  <a:lnTo>
                    <a:pt x="20" y="534"/>
                  </a:lnTo>
                  <a:lnTo>
                    <a:pt x="16" y="521"/>
                  </a:lnTo>
                  <a:lnTo>
                    <a:pt x="12" y="507"/>
                  </a:lnTo>
                  <a:lnTo>
                    <a:pt x="67" y="461"/>
                  </a:lnTo>
                  <a:lnTo>
                    <a:pt x="65" y="449"/>
                  </a:lnTo>
                  <a:lnTo>
                    <a:pt x="64" y="436"/>
                  </a:lnTo>
                  <a:lnTo>
                    <a:pt x="63" y="423"/>
                  </a:lnTo>
                  <a:lnTo>
                    <a:pt x="62" y="410"/>
                  </a:lnTo>
                  <a:lnTo>
                    <a:pt x="0" y="378"/>
                  </a:lnTo>
                  <a:lnTo>
                    <a:pt x="1" y="362"/>
                  </a:lnTo>
                  <a:lnTo>
                    <a:pt x="3" y="348"/>
                  </a:lnTo>
                  <a:lnTo>
                    <a:pt x="70" y="328"/>
                  </a:lnTo>
                  <a:lnTo>
                    <a:pt x="73" y="316"/>
                  </a:lnTo>
                  <a:lnTo>
                    <a:pt x="78" y="303"/>
                  </a:lnTo>
                  <a:lnTo>
                    <a:pt x="82" y="291"/>
                  </a:lnTo>
                  <a:lnTo>
                    <a:pt x="86" y="278"/>
                  </a:lnTo>
                  <a:lnTo>
                    <a:pt x="41" y="225"/>
                  </a:lnTo>
                  <a:lnTo>
                    <a:pt x="48" y="212"/>
                  </a:lnTo>
                  <a:lnTo>
                    <a:pt x="55" y="199"/>
                  </a:lnTo>
                  <a:lnTo>
                    <a:pt x="125" y="206"/>
                  </a:lnTo>
                  <a:lnTo>
                    <a:pt x="132" y="196"/>
                  </a:lnTo>
                  <a:lnTo>
                    <a:pt x="140" y="186"/>
                  </a:lnTo>
                  <a:lnTo>
                    <a:pt x="148" y="175"/>
                  </a:lnTo>
                  <a:lnTo>
                    <a:pt x="157" y="166"/>
                  </a:lnTo>
                  <a:lnTo>
                    <a:pt x="136" y="101"/>
                  </a:lnTo>
                  <a:lnTo>
                    <a:pt x="148" y="91"/>
                  </a:lnTo>
                  <a:lnTo>
                    <a:pt x="160" y="80"/>
                  </a:lnTo>
                  <a:lnTo>
                    <a:pt x="221" y="114"/>
                  </a:lnTo>
                  <a:lnTo>
                    <a:pt x="243" y="101"/>
                  </a:lnTo>
                  <a:lnTo>
                    <a:pt x="255" y="95"/>
                  </a:lnTo>
                  <a:lnTo>
                    <a:pt x="266" y="90"/>
                  </a:lnTo>
                  <a:lnTo>
                    <a:pt x="272" y="21"/>
                  </a:lnTo>
                  <a:lnTo>
                    <a:pt x="287" y="16"/>
                  </a:lnTo>
                  <a:lnTo>
                    <a:pt x="302" y="12"/>
                  </a:lnTo>
                  <a:lnTo>
                    <a:pt x="345" y="65"/>
                  </a:lnTo>
                  <a:lnTo>
                    <a:pt x="358" y="63"/>
                  </a:lnTo>
                  <a:lnTo>
                    <a:pt x="371" y="62"/>
                  </a:lnTo>
                  <a:lnTo>
                    <a:pt x="383" y="61"/>
                  </a:lnTo>
                  <a:lnTo>
                    <a:pt x="396" y="60"/>
                  </a:lnTo>
                  <a:lnTo>
                    <a:pt x="427" y="0"/>
                  </a:lnTo>
                  <a:lnTo>
                    <a:pt x="443" y="1"/>
                  </a:lnTo>
                  <a:lnTo>
                    <a:pt x="459" y="3"/>
                  </a:lnTo>
                  <a:lnTo>
                    <a:pt x="479" y="68"/>
                  </a:lnTo>
                  <a:lnTo>
                    <a:pt x="491" y="71"/>
                  </a:lnTo>
                  <a:lnTo>
                    <a:pt x="503" y="75"/>
                  </a:lnTo>
                  <a:lnTo>
                    <a:pt x="515" y="78"/>
                  </a:lnTo>
                  <a:lnTo>
                    <a:pt x="527" y="83"/>
                  </a:lnTo>
                  <a:lnTo>
                    <a:pt x="579" y="39"/>
                  </a:lnTo>
                  <a:lnTo>
                    <a:pt x="593" y="46"/>
                  </a:lnTo>
                  <a:lnTo>
                    <a:pt x="607" y="54"/>
                  </a:lnTo>
                  <a:lnTo>
                    <a:pt x="599" y="122"/>
                  </a:lnTo>
                  <a:lnTo>
                    <a:pt x="611" y="130"/>
                  </a:lnTo>
                  <a:lnTo>
                    <a:pt x="621" y="138"/>
                  </a:lnTo>
                  <a:lnTo>
                    <a:pt x="630" y="146"/>
                  </a:lnTo>
                  <a:lnTo>
                    <a:pt x="640" y="155"/>
                  </a:lnTo>
                  <a:lnTo>
                    <a:pt x="705" y="134"/>
                  </a:lnTo>
                  <a:lnTo>
                    <a:pt x="715" y="146"/>
                  </a:lnTo>
                  <a:lnTo>
                    <a:pt x="725" y="158"/>
                  </a:lnTo>
                  <a:lnTo>
                    <a:pt x="692" y="219"/>
                  </a:lnTo>
                  <a:lnTo>
                    <a:pt x="705" y="241"/>
                  </a:lnTo>
                  <a:lnTo>
                    <a:pt x="710" y="252"/>
                  </a:lnTo>
                  <a:lnTo>
                    <a:pt x="716" y="264"/>
                  </a:lnTo>
                  <a:lnTo>
                    <a:pt x="786" y="270"/>
                  </a:lnTo>
                  <a:lnTo>
                    <a:pt x="791" y="285"/>
                  </a:lnTo>
                  <a:lnTo>
                    <a:pt x="795" y="300"/>
                  </a:lnTo>
                  <a:lnTo>
                    <a:pt x="740" y="343"/>
                  </a:lnTo>
                  <a:lnTo>
                    <a:pt x="742" y="356"/>
                  </a:lnTo>
                  <a:lnTo>
                    <a:pt x="744" y="368"/>
                  </a:lnTo>
                  <a:lnTo>
                    <a:pt x="745" y="382"/>
                  </a:lnTo>
                  <a:lnTo>
                    <a:pt x="745" y="395"/>
                  </a:lnTo>
                  <a:lnTo>
                    <a:pt x="808" y="427"/>
                  </a:lnTo>
                  <a:lnTo>
                    <a:pt x="807" y="442"/>
                  </a:lnTo>
                  <a:lnTo>
                    <a:pt x="805" y="457"/>
                  </a:lnTo>
                  <a:lnTo>
                    <a:pt x="737" y="477"/>
                  </a:lnTo>
                  <a:lnTo>
                    <a:pt x="734" y="490"/>
                  </a:lnTo>
                  <a:lnTo>
                    <a:pt x="730" y="502"/>
                  </a:lnTo>
                  <a:lnTo>
                    <a:pt x="726" y="514"/>
                  </a:lnTo>
                  <a:lnTo>
                    <a:pt x="722" y="526"/>
                  </a:lnTo>
                  <a:lnTo>
                    <a:pt x="769" y="582"/>
                  </a:lnTo>
                  <a:lnTo>
                    <a:pt x="762" y="595"/>
                  </a:lnTo>
                  <a:lnTo>
                    <a:pt x="756" y="607"/>
                  </a:lnTo>
                  <a:lnTo>
                    <a:pt x="683" y="599"/>
                  </a:lnTo>
                  <a:lnTo>
                    <a:pt x="676" y="609"/>
                  </a:lnTo>
                  <a:lnTo>
                    <a:pt x="668" y="620"/>
                  </a:lnTo>
                  <a:lnTo>
                    <a:pt x="659" y="629"/>
                  </a:lnTo>
                  <a:lnTo>
                    <a:pt x="651" y="639"/>
                  </a:lnTo>
                  <a:lnTo>
                    <a:pt x="673" y="709"/>
                  </a:lnTo>
                  <a:lnTo>
                    <a:pt x="662" y="718"/>
                  </a:lnTo>
                  <a:lnTo>
                    <a:pt x="651" y="726"/>
                  </a:lnTo>
                  <a:close/>
                </a:path>
              </a:pathLst>
            </a:custGeom>
            <a:grpFill/>
            <a:ln w="22225" cmpd="sng">
              <a:solidFill>
                <a:srgbClr val="0A5692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xmlns="" id="{012D1A97-1D41-41AA-B393-0DAC34F4F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0001" y="2508601"/>
              <a:ext cx="1378422" cy="1378114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A5692"/>
              </a:solidFill>
              <a:round/>
              <a:headEnd/>
              <a:tailEnd/>
            </a:ln>
          </p:spPr>
          <p:txBody>
            <a:bodyPr/>
            <a:lstStyle>
              <a:lvl1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dirty="0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A3A66DB-BD36-4B1D-AF87-9C3089AB4B89}"/>
              </a:ext>
            </a:extLst>
          </p:cNvPr>
          <p:cNvSpPr txBox="1"/>
          <p:nvPr/>
        </p:nvSpPr>
        <p:spPr>
          <a:xfrm>
            <a:off x="6615974" y="3429284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微铁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86C4F104-6193-4B98-BF7A-E6DD5B579CC8}"/>
              </a:ext>
            </a:extLst>
          </p:cNvPr>
          <p:cNvSpPr txBox="1"/>
          <p:nvPr/>
        </p:nvSpPr>
        <p:spPr>
          <a:xfrm>
            <a:off x="7285009" y="1736413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传媒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7FCADD73-C838-4988-9555-841CA52A2C49}"/>
              </a:ext>
            </a:extLst>
          </p:cNvPr>
          <p:cNvSpPr txBox="1"/>
          <p:nvPr/>
        </p:nvSpPr>
        <p:spPr>
          <a:xfrm>
            <a:off x="5655379" y="1907129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文旅</a:t>
            </a:r>
          </a:p>
        </p:txBody>
      </p:sp>
      <p:sp>
        <p:nvSpPr>
          <p:cNvPr id="24" name="弧形 23">
            <a:extLst>
              <a:ext uri="{FF2B5EF4-FFF2-40B4-BE49-F238E27FC236}">
                <a16:creationId xmlns:a16="http://schemas.microsoft.com/office/drawing/2014/main" xmlns="" id="{9FC400D8-FC87-4536-96D9-DD006C8FB28D}"/>
              </a:ext>
            </a:extLst>
          </p:cNvPr>
          <p:cNvSpPr/>
          <p:nvPr/>
        </p:nvSpPr>
        <p:spPr>
          <a:xfrm rot="12156030">
            <a:off x="5243582" y="2411166"/>
            <a:ext cx="1307450" cy="1295527"/>
          </a:xfrm>
          <a:prstGeom prst="arc">
            <a:avLst>
              <a:gd name="adj1" fmla="val 15632465"/>
              <a:gd name="adj2" fmla="val 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E5A219EA-B4BC-4B8F-B1F4-3D456C79C701}"/>
              </a:ext>
            </a:extLst>
          </p:cNvPr>
          <p:cNvSpPr txBox="1"/>
          <p:nvPr/>
        </p:nvSpPr>
        <p:spPr>
          <a:xfrm>
            <a:off x="4596245" y="3318540"/>
            <a:ext cx="697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客流转化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信息共享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业务互补</a:t>
            </a:r>
          </a:p>
        </p:txBody>
      </p:sp>
      <p:sp>
        <p:nvSpPr>
          <p:cNvPr id="27" name="弧形 26">
            <a:extLst>
              <a:ext uri="{FF2B5EF4-FFF2-40B4-BE49-F238E27FC236}">
                <a16:creationId xmlns:a16="http://schemas.microsoft.com/office/drawing/2014/main" xmlns="" id="{1CA81ED8-F478-4EAC-AFEE-092F63F55FA2}"/>
              </a:ext>
            </a:extLst>
          </p:cNvPr>
          <p:cNvSpPr/>
          <p:nvPr/>
        </p:nvSpPr>
        <p:spPr>
          <a:xfrm rot="3607882">
            <a:off x="7051948" y="2366269"/>
            <a:ext cx="1307450" cy="1295527"/>
          </a:xfrm>
          <a:prstGeom prst="arc">
            <a:avLst>
              <a:gd name="adj1" fmla="val 15632465"/>
              <a:gd name="adj2" fmla="val 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1D10CE24-4A13-4C2B-93AD-865A85DED769}"/>
              </a:ext>
            </a:extLst>
          </p:cNvPr>
          <p:cNvSpPr txBox="1"/>
          <p:nvPr/>
        </p:nvSpPr>
        <p:spPr>
          <a:xfrm>
            <a:off x="8388449" y="3072319"/>
            <a:ext cx="697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客流转化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信息共享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业务互补</a:t>
            </a:r>
          </a:p>
        </p:txBody>
      </p:sp>
      <p:sp>
        <p:nvSpPr>
          <p:cNvPr id="29" name="弧形 28">
            <a:extLst>
              <a:ext uri="{FF2B5EF4-FFF2-40B4-BE49-F238E27FC236}">
                <a16:creationId xmlns:a16="http://schemas.microsoft.com/office/drawing/2014/main" xmlns="" id="{ADE24841-01C8-4632-90CF-DE64A9B53C74}"/>
              </a:ext>
            </a:extLst>
          </p:cNvPr>
          <p:cNvSpPr/>
          <p:nvPr/>
        </p:nvSpPr>
        <p:spPr>
          <a:xfrm rot="19023010">
            <a:off x="6044885" y="969186"/>
            <a:ext cx="1307450" cy="1295527"/>
          </a:xfrm>
          <a:prstGeom prst="arc">
            <a:avLst>
              <a:gd name="adj1" fmla="val 15632465"/>
              <a:gd name="adj2" fmla="val 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1CC17458-7A0E-42DB-8710-3584102D1237}"/>
              </a:ext>
            </a:extLst>
          </p:cNvPr>
          <p:cNvSpPr txBox="1"/>
          <p:nvPr/>
        </p:nvSpPr>
        <p:spPr>
          <a:xfrm>
            <a:off x="4366080" y="1016266"/>
            <a:ext cx="18325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客流转化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信息共享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业务互补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125DD417-D322-4EE3-89C2-5288544775EF}"/>
              </a:ext>
            </a:extLst>
          </p:cNvPr>
          <p:cNvSpPr txBox="1"/>
          <p:nvPr/>
        </p:nvSpPr>
        <p:spPr>
          <a:xfrm>
            <a:off x="6354552" y="3698354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长期稳定的乘客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561750EB-ED03-477C-9850-DFA32B664EB6}"/>
              </a:ext>
            </a:extLst>
          </p:cNvPr>
          <p:cNvSpPr txBox="1"/>
          <p:nvPr/>
        </p:nvSpPr>
        <p:spPr>
          <a:xfrm>
            <a:off x="5405006" y="2185801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参与认同的体验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1403A7BE-15C6-4201-A4F4-D397EFACBCA6}"/>
              </a:ext>
            </a:extLst>
          </p:cNvPr>
          <p:cNvSpPr txBox="1"/>
          <p:nvPr/>
        </p:nvSpPr>
        <p:spPr>
          <a:xfrm>
            <a:off x="7035397" y="2014618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精准深入的宣传</a:t>
            </a:r>
          </a:p>
        </p:txBody>
      </p:sp>
    </p:spTree>
    <p:extLst>
      <p:ext uri="{BB962C8B-B14F-4D97-AF65-F5344CB8AC3E}">
        <p14:creationId xmlns:p14="http://schemas.microsoft.com/office/powerpoint/2010/main" val="24046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等腰三角形 37">
            <a:extLst>
              <a:ext uri="{FF2B5EF4-FFF2-40B4-BE49-F238E27FC236}">
                <a16:creationId xmlns:a16="http://schemas.microsoft.com/office/drawing/2014/main" xmlns="" id="{FA364720-1D7D-4DB3-857B-F22A22FBB621}"/>
              </a:ext>
            </a:extLst>
          </p:cNvPr>
          <p:cNvSpPr/>
          <p:nvPr/>
        </p:nvSpPr>
        <p:spPr>
          <a:xfrm rot="16200000">
            <a:off x="300275" y="3647514"/>
            <a:ext cx="1403055" cy="360565"/>
          </a:xfrm>
          <a:prstGeom prst="triangl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none" rtlCol="0" anchor="ctr">
            <a:noAutofit/>
          </a:bodyPr>
          <a:lstStyle/>
          <a:p>
            <a:pPr algn="l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xmlns="" id="{FE59C3F0-CAA2-4A05-BC1D-2BB9042C6A31}"/>
              </a:ext>
            </a:extLst>
          </p:cNvPr>
          <p:cNvSpPr/>
          <p:nvPr/>
        </p:nvSpPr>
        <p:spPr>
          <a:xfrm rot="16200000">
            <a:off x="13289" y="1964201"/>
            <a:ext cx="1963571" cy="360565"/>
          </a:xfrm>
          <a:prstGeom prst="triangl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none" rtlCol="0" anchor="ctr">
            <a:noAutofit/>
          </a:bodyPr>
          <a:lstStyle/>
          <a:p>
            <a:pPr algn="l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13" y="29264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发展现状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——2B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端客户主要是世界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强公司与上市公司，涵盖知名的制造企业，银行，证券公司，投资机构，机场集团，也包括高校和政府等；总共超过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家，月服务约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10000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人次，并且持续增长</a:t>
            </a:r>
            <a:endParaRPr lang="en-US" altLang="zh-TW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70CC09-7547-4FAD-9879-BB0053B8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56876F5C-843F-4F8E-AFE5-18874ED6CB1B}"/>
              </a:ext>
            </a:extLst>
          </p:cNvPr>
          <p:cNvSpPr txBox="1"/>
          <p:nvPr/>
        </p:nvSpPr>
        <p:spPr>
          <a:xfrm>
            <a:off x="301307" y="4098912"/>
            <a:ext cx="7948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松江区政府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   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浦东新区政府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    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嘉定区政府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   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崇明区政府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3E2AE07-355F-4E52-A911-131171C31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409" y="2497276"/>
            <a:ext cx="1783970" cy="462214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6B2A33D0-F9A0-4A7F-8446-104F107C3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88"/>
          <a:stretch>
            <a:fillRect/>
          </a:stretch>
        </p:blipFill>
        <p:spPr bwMode="auto">
          <a:xfrm>
            <a:off x="1319382" y="3245623"/>
            <a:ext cx="727379" cy="70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xmlns="" id="{5F722C38-5712-44E9-A97B-DA82E158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20" y="3257909"/>
            <a:ext cx="752409" cy="72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屏幕快照 2017-10-19 下午12.04.16.png">
            <a:extLst>
              <a:ext uri="{FF2B5EF4-FFF2-40B4-BE49-F238E27FC236}">
                <a16:creationId xmlns:a16="http://schemas.microsoft.com/office/drawing/2014/main" xmlns="" id="{FCBC7CA0-BDE7-4A47-88E7-D29AA11A9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59" y="3216634"/>
            <a:ext cx="708661" cy="791913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1ACA7C11-09A7-4C2B-81B9-C6A797F6F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74" y="1293441"/>
            <a:ext cx="929786" cy="46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78FFE9B3-DCE3-43F8-A676-277D706D7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10" y="1181755"/>
            <a:ext cx="816280" cy="68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xmlns="" id="{6688CC82-D3F5-473E-9578-B433DBB8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16" y="1226691"/>
            <a:ext cx="921570" cy="52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73118DB-2AAC-4152-9DBA-77A62A88BD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9700" y="1259439"/>
            <a:ext cx="1340809" cy="5055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4F083F9-64DC-4834-865D-F7E648AA5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7626" y="1364628"/>
            <a:ext cx="1735918" cy="3183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A238399-BE39-4527-AAAB-DE0C801EDC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4882" y="1305598"/>
            <a:ext cx="1235932" cy="43772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4CB84F7-8795-451F-AC21-5C5CE7C23C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19" y="1907116"/>
            <a:ext cx="977280" cy="48864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9FC7BBD-8ECA-418D-A8AA-C5A509ED31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6192" y="1905980"/>
            <a:ext cx="924428" cy="4622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2E88A931-0317-4408-A7A3-B018ABF9A2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2948" y="1953117"/>
            <a:ext cx="1163333" cy="29017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891FC49-E9C8-47F3-B99C-8DD0B9C495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2027" y="3376059"/>
            <a:ext cx="2138546" cy="48864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4812BD2-1CB6-4133-8627-48B8FB700E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2120" y="2533615"/>
            <a:ext cx="1362876" cy="3479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858F0D4-AE1A-4E07-A156-A639A80936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7615" y="3262055"/>
            <a:ext cx="726409" cy="71543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569E20B5-6D8B-4787-95C3-879D8972A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65735" y="2457421"/>
            <a:ext cx="2442100" cy="49980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14F740D9-147A-494E-A281-9C0B988EA13F}"/>
              </a:ext>
            </a:extLst>
          </p:cNvPr>
          <p:cNvSpPr txBox="1"/>
          <p:nvPr/>
        </p:nvSpPr>
        <p:spPr>
          <a:xfrm>
            <a:off x="221459" y="1990844"/>
            <a:ext cx="902811" cy="307777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知名企业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3455EEC1-5838-43AA-95B9-CE2CA64E92F7}"/>
              </a:ext>
            </a:extLst>
          </p:cNvPr>
          <p:cNvSpPr txBox="1"/>
          <p:nvPr/>
        </p:nvSpPr>
        <p:spPr>
          <a:xfrm>
            <a:off x="223906" y="3692957"/>
            <a:ext cx="902811" cy="307777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高校政府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2C91A830-21BB-458A-8EA3-C1E8CF936778}"/>
              </a:ext>
            </a:extLst>
          </p:cNvPr>
          <p:cNvSpPr/>
          <p:nvPr/>
        </p:nvSpPr>
        <p:spPr>
          <a:xfrm>
            <a:off x="1171429" y="1162697"/>
            <a:ext cx="7620567" cy="196357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none" rtlCol="0" anchor="ctr">
            <a:noAutofit/>
          </a:bodyPr>
          <a:lstStyle/>
          <a:p>
            <a:pPr algn="l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A3ACABBF-5CA3-46F8-858F-92A8A931D0DA}"/>
              </a:ext>
            </a:extLst>
          </p:cNvPr>
          <p:cNvSpPr/>
          <p:nvPr/>
        </p:nvSpPr>
        <p:spPr>
          <a:xfrm>
            <a:off x="1180363" y="3141855"/>
            <a:ext cx="7620567" cy="1387470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none" rtlCol="0" anchor="ctr">
            <a:noAutofit/>
          </a:bodyPr>
          <a:lstStyle/>
          <a:p>
            <a:pPr algn="l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6C30C6B9-E1C3-45BE-BBF3-BD4C6D3EC87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48099" y="1988584"/>
            <a:ext cx="1173822" cy="292959"/>
          </a:xfrm>
          <a:prstGeom prst="rect">
            <a:avLst/>
          </a:prstGeom>
        </p:spPr>
      </p:pic>
      <p:pic>
        <p:nvPicPr>
          <p:cNvPr id="1026" name="Picture 2" descr="https://gss2.bdstatic.com/-fo3dSag_xI4khGkpoWK1HF6hhy/baike/c0%3Dbaike80%2C5%2C5%2C80%2C26/sign=7a03fe03ccbf6c81e33a24badd57da50/b21c8701a18b87d6c1feb174070828381f30fd19.jpg">
            <a:extLst>
              <a:ext uri="{FF2B5EF4-FFF2-40B4-BE49-F238E27FC236}">
                <a16:creationId xmlns:a16="http://schemas.microsoft.com/office/drawing/2014/main" xmlns="" id="{8ACAD0EF-DE7B-46B7-8D02-2F941258C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96" y="3253083"/>
            <a:ext cx="708662" cy="7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B16EDF0B-4E9A-44DA-A18A-A3455548154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89346" y="2508273"/>
            <a:ext cx="1481138" cy="411999"/>
          </a:xfrm>
          <a:prstGeom prst="rect">
            <a:avLst/>
          </a:prstGeom>
        </p:spPr>
      </p:pic>
      <p:sp>
        <p:nvSpPr>
          <p:cNvPr id="41" name="页脚占位符 4">
            <a:extLst>
              <a:ext uri="{FF2B5EF4-FFF2-40B4-BE49-F238E27FC236}">
                <a16:creationId xmlns:a16="http://schemas.microsoft.com/office/drawing/2014/main" xmlns="" id="{16350A66-D124-4F0E-9559-12AD17E7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0295654-6A61-41BB-B92A-7B72130251A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12139" y="1901365"/>
            <a:ext cx="1061658" cy="4293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7C8EFD-B5C1-4912-8F68-B0CF341803B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47348" y="1865898"/>
            <a:ext cx="1281872" cy="51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05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>
            <a:extLst>
              <a:ext uri="{FF2B5EF4-FFF2-40B4-BE49-F238E27FC236}">
                <a16:creationId xmlns:a16="http://schemas.microsoft.com/office/drawing/2014/main" xmlns="" id="{6D780E51-A885-4946-8856-FF88F8E265B2}"/>
              </a:ext>
            </a:extLst>
          </p:cNvPr>
          <p:cNvSpPr txBox="1"/>
          <p:nvPr/>
        </p:nvSpPr>
        <p:spPr>
          <a:xfrm>
            <a:off x="4666781" y="4243012"/>
            <a:ext cx="1128091" cy="3553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xmlns="" id="{2E9745D5-0ABE-4EAA-8625-50434135D10E}"/>
              </a:ext>
            </a:extLst>
          </p:cNvPr>
          <p:cNvSpPr txBox="1"/>
          <p:nvPr/>
        </p:nvSpPr>
        <p:spPr>
          <a:xfrm>
            <a:off x="202374" y="1150322"/>
            <a:ext cx="2831760" cy="3231654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上海全市</a:t>
            </a:r>
            <a:r>
              <a:rPr lang="en-US" altLang="zh-CN" sz="1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1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个国家级和市级工业园区，上海驿动覆盖了</a:t>
            </a:r>
            <a:r>
              <a:rPr lang="en-US" altLang="zh-CN" sz="1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endParaRPr lang="en-US" altLang="zh-CN" sz="1400" u="sng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上海化学工业经济技术开发区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上海金山石化工业区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虹桥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经济技术开发区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上海国际汽车城零部件配套工业园区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上海嘉定工业区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上海宝山城市工业园区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同时，驿动还把服务延伸到了本市其他园区，力争把营运范围覆盖尽可能多的区域</a:t>
            </a:r>
            <a:endParaRPr lang="en-US" altLang="zh-CN" sz="12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70CC09-7547-4FAD-9879-BB0053B8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xmlns="" id="{D7F89496-80F6-4B34-8878-EA81B8B8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414E2AF9-5723-4654-97FD-B3C46CCA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872" y="1071167"/>
            <a:ext cx="3014210" cy="178396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DAFE545-0445-434F-9AD3-0C96A65E4612}"/>
              </a:ext>
            </a:extLst>
          </p:cNvPr>
          <p:cNvGrpSpPr/>
          <p:nvPr/>
        </p:nvGrpSpPr>
        <p:grpSpPr>
          <a:xfrm>
            <a:off x="3056168" y="962810"/>
            <a:ext cx="3031663" cy="3604007"/>
            <a:chOff x="2838059" y="962810"/>
            <a:chExt cx="3031663" cy="3604007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xmlns="" id="{7B55DA80-3F62-4147-9EAC-CCC641E2BA11}"/>
                </a:ext>
              </a:extLst>
            </p:cNvPr>
            <p:cNvGrpSpPr/>
            <p:nvPr/>
          </p:nvGrpSpPr>
          <p:grpSpPr>
            <a:xfrm>
              <a:off x="2838059" y="962810"/>
              <a:ext cx="2705747" cy="3590850"/>
              <a:chOff x="2484168" y="880744"/>
              <a:chExt cx="2988303" cy="3826812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ED6B8BA9-1BDD-451B-82AD-5A4F0A496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4168" y="880744"/>
                <a:ext cx="2988303" cy="3826812"/>
              </a:xfrm>
              <a:prstGeom prst="rect">
                <a:avLst/>
              </a:prstGeom>
            </p:spPr>
          </p:pic>
          <p:sp>
            <p:nvSpPr>
              <p:cNvPr id="10" name="KSO_Shape">
                <a:extLst>
                  <a:ext uri="{FF2B5EF4-FFF2-40B4-BE49-F238E27FC236}">
                    <a16:creationId xmlns:a16="http://schemas.microsoft.com/office/drawing/2014/main" xmlns="" id="{A996A86C-D481-4578-A3C0-2ABAEC55CD3A}"/>
                  </a:ext>
                </a:extLst>
              </p:cNvPr>
              <p:cNvSpPr/>
              <p:nvPr/>
            </p:nvSpPr>
            <p:spPr>
              <a:xfrm>
                <a:off x="3824677" y="2892057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1D86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KSO_Shape">
                <a:extLst>
                  <a:ext uri="{FF2B5EF4-FFF2-40B4-BE49-F238E27FC236}">
                    <a16:creationId xmlns:a16="http://schemas.microsoft.com/office/drawing/2014/main" xmlns="" id="{3FEBD4A8-C112-47E0-BC0E-A6BFD3FC9F02}"/>
                  </a:ext>
                </a:extLst>
              </p:cNvPr>
              <p:cNvSpPr/>
              <p:nvPr/>
            </p:nvSpPr>
            <p:spPr>
              <a:xfrm>
                <a:off x="4121087" y="3438001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KSO_Shape">
                <a:extLst>
                  <a:ext uri="{FF2B5EF4-FFF2-40B4-BE49-F238E27FC236}">
                    <a16:creationId xmlns:a16="http://schemas.microsoft.com/office/drawing/2014/main" xmlns="" id="{09F36AB1-5E15-4D3F-AA44-BBAB18556AD9}"/>
                  </a:ext>
                </a:extLst>
              </p:cNvPr>
              <p:cNvSpPr/>
              <p:nvPr/>
            </p:nvSpPr>
            <p:spPr>
              <a:xfrm>
                <a:off x="3879583" y="2550486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1D86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KSO_Shape">
                <a:extLst>
                  <a:ext uri="{FF2B5EF4-FFF2-40B4-BE49-F238E27FC236}">
                    <a16:creationId xmlns:a16="http://schemas.microsoft.com/office/drawing/2014/main" xmlns="" id="{6B32A503-B484-40D6-83CF-87DDC0B0DA1D}"/>
                  </a:ext>
                </a:extLst>
              </p:cNvPr>
              <p:cNvSpPr/>
              <p:nvPr/>
            </p:nvSpPr>
            <p:spPr>
              <a:xfrm>
                <a:off x="3358838" y="3438001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KSO_Shape">
                <a:extLst>
                  <a:ext uri="{FF2B5EF4-FFF2-40B4-BE49-F238E27FC236}">
                    <a16:creationId xmlns:a16="http://schemas.microsoft.com/office/drawing/2014/main" xmlns="" id="{F3F25E50-6DFE-4780-894E-63E349374B43}"/>
                  </a:ext>
                </a:extLst>
              </p:cNvPr>
              <p:cNvSpPr/>
              <p:nvPr/>
            </p:nvSpPr>
            <p:spPr>
              <a:xfrm>
                <a:off x="3251711" y="2987750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KSO_Shape">
                <a:extLst>
                  <a:ext uri="{FF2B5EF4-FFF2-40B4-BE49-F238E27FC236}">
                    <a16:creationId xmlns:a16="http://schemas.microsoft.com/office/drawing/2014/main" xmlns="" id="{B33C9A96-323A-461B-B2EC-6C66052DCE39}"/>
                  </a:ext>
                </a:extLst>
              </p:cNvPr>
              <p:cNvSpPr/>
              <p:nvPr/>
            </p:nvSpPr>
            <p:spPr>
              <a:xfrm>
                <a:off x="4454492" y="3781787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KSO_Shape">
                <a:extLst>
                  <a:ext uri="{FF2B5EF4-FFF2-40B4-BE49-F238E27FC236}">
                    <a16:creationId xmlns:a16="http://schemas.microsoft.com/office/drawing/2014/main" xmlns="" id="{8CC78E8E-B483-4FDF-9DA3-82D216B5D4DC}"/>
                  </a:ext>
                </a:extLst>
              </p:cNvPr>
              <p:cNvSpPr/>
              <p:nvPr/>
            </p:nvSpPr>
            <p:spPr>
              <a:xfrm>
                <a:off x="4199335" y="1517805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KSO_Shape">
                <a:extLst>
                  <a:ext uri="{FF2B5EF4-FFF2-40B4-BE49-F238E27FC236}">
                    <a16:creationId xmlns:a16="http://schemas.microsoft.com/office/drawing/2014/main" xmlns="" id="{C7F0F0E3-6DB8-4C2F-9D52-216022B03BAB}"/>
                  </a:ext>
                </a:extLst>
              </p:cNvPr>
              <p:cNvSpPr/>
              <p:nvPr/>
            </p:nvSpPr>
            <p:spPr>
              <a:xfrm>
                <a:off x="3713756" y="4167063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1D86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KSO_Shape">
                <a:extLst>
                  <a:ext uri="{FF2B5EF4-FFF2-40B4-BE49-F238E27FC236}">
                    <a16:creationId xmlns:a16="http://schemas.microsoft.com/office/drawing/2014/main" xmlns="" id="{1A3E8C64-9DCD-4DAF-AA4B-641393C03E5C}"/>
                  </a:ext>
                </a:extLst>
              </p:cNvPr>
              <p:cNvSpPr/>
              <p:nvPr/>
            </p:nvSpPr>
            <p:spPr>
              <a:xfrm>
                <a:off x="4446354" y="2733595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KSO_Shape">
                <a:extLst>
                  <a:ext uri="{FF2B5EF4-FFF2-40B4-BE49-F238E27FC236}">
                    <a16:creationId xmlns:a16="http://schemas.microsoft.com/office/drawing/2014/main" xmlns="" id="{ADD6CF08-0EEB-4B5D-87E1-DE11B49DF850}"/>
                  </a:ext>
                </a:extLst>
              </p:cNvPr>
              <p:cNvSpPr/>
              <p:nvPr/>
            </p:nvSpPr>
            <p:spPr>
              <a:xfrm>
                <a:off x="5091178" y="3590401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KSO_Shape">
                <a:extLst>
                  <a:ext uri="{FF2B5EF4-FFF2-40B4-BE49-F238E27FC236}">
                    <a16:creationId xmlns:a16="http://schemas.microsoft.com/office/drawing/2014/main" xmlns="" id="{592FAC19-3227-48D6-BC44-D7E28A5384A4}"/>
                  </a:ext>
                </a:extLst>
              </p:cNvPr>
              <p:cNvSpPr/>
              <p:nvPr/>
            </p:nvSpPr>
            <p:spPr>
              <a:xfrm>
                <a:off x="3929615" y="3144790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KSO_Shape">
                <a:extLst>
                  <a:ext uri="{FF2B5EF4-FFF2-40B4-BE49-F238E27FC236}">
                    <a16:creationId xmlns:a16="http://schemas.microsoft.com/office/drawing/2014/main" xmlns="" id="{BB97B13E-C958-4C68-B797-1F74511B4AD4}"/>
                  </a:ext>
                </a:extLst>
              </p:cNvPr>
              <p:cNvSpPr/>
              <p:nvPr/>
            </p:nvSpPr>
            <p:spPr>
              <a:xfrm>
                <a:off x="3457575" y="2250427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1D86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KSO_Shape">
                <a:extLst>
                  <a:ext uri="{FF2B5EF4-FFF2-40B4-BE49-F238E27FC236}">
                    <a16:creationId xmlns:a16="http://schemas.microsoft.com/office/drawing/2014/main" xmlns="" id="{AB3AD5BA-A5ED-4CE6-8E0B-036A0858289B}"/>
                  </a:ext>
                </a:extLst>
              </p:cNvPr>
              <p:cNvSpPr/>
              <p:nvPr/>
            </p:nvSpPr>
            <p:spPr>
              <a:xfrm>
                <a:off x="3536065" y="2637902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4D80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KSO_Shape">
                <a:extLst>
                  <a:ext uri="{FF2B5EF4-FFF2-40B4-BE49-F238E27FC236}">
                    <a16:creationId xmlns:a16="http://schemas.microsoft.com/office/drawing/2014/main" xmlns="" id="{6D4BEA87-86EC-4903-A766-E4635FD15DD6}"/>
                  </a:ext>
                </a:extLst>
              </p:cNvPr>
              <p:cNvSpPr/>
              <p:nvPr/>
            </p:nvSpPr>
            <p:spPr>
              <a:xfrm>
                <a:off x="4124364" y="2652220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KSO_Shape">
                <a:extLst>
                  <a:ext uri="{FF2B5EF4-FFF2-40B4-BE49-F238E27FC236}">
                    <a16:creationId xmlns:a16="http://schemas.microsoft.com/office/drawing/2014/main" xmlns="" id="{78FEA234-453B-470C-A008-DE8D18363BE1}"/>
                  </a:ext>
                </a:extLst>
              </p:cNvPr>
              <p:cNvSpPr/>
              <p:nvPr/>
            </p:nvSpPr>
            <p:spPr>
              <a:xfrm>
                <a:off x="3424576" y="4131894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1D86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KSO_Shape">
                <a:extLst>
                  <a:ext uri="{FF2B5EF4-FFF2-40B4-BE49-F238E27FC236}">
                    <a16:creationId xmlns:a16="http://schemas.microsoft.com/office/drawing/2014/main" xmlns="" id="{02A6F0ED-0A07-48F5-902E-93BDA0AA7B65}"/>
                  </a:ext>
                </a:extLst>
              </p:cNvPr>
              <p:cNvSpPr/>
              <p:nvPr/>
            </p:nvSpPr>
            <p:spPr>
              <a:xfrm>
                <a:off x="4627134" y="2987751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KSO_Shape">
                <a:extLst>
                  <a:ext uri="{FF2B5EF4-FFF2-40B4-BE49-F238E27FC236}">
                    <a16:creationId xmlns:a16="http://schemas.microsoft.com/office/drawing/2014/main" xmlns="" id="{1030907E-AA42-4DCA-9926-D2D876F574A7}"/>
                  </a:ext>
                </a:extLst>
              </p:cNvPr>
              <p:cNvSpPr/>
              <p:nvPr/>
            </p:nvSpPr>
            <p:spPr>
              <a:xfrm>
                <a:off x="4795895" y="3017200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KSO_Shape">
                <a:extLst>
                  <a:ext uri="{FF2B5EF4-FFF2-40B4-BE49-F238E27FC236}">
                    <a16:creationId xmlns:a16="http://schemas.microsoft.com/office/drawing/2014/main" xmlns="" id="{5B1010C4-D49B-4268-9C9D-1D226031EE25}"/>
                  </a:ext>
                </a:extLst>
              </p:cNvPr>
              <p:cNvSpPr/>
              <p:nvPr/>
            </p:nvSpPr>
            <p:spPr>
              <a:xfrm>
                <a:off x="4225620" y="3300875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KSO_Shape">
                <a:extLst>
                  <a:ext uri="{FF2B5EF4-FFF2-40B4-BE49-F238E27FC236}">
                    <a16:creationId xmlns:a16="http://schemas.microsoft.com/office/drawing/2014/main" xmlns="" id="{CB078DB3-6476-4E21-8F25-DD35F2B773EB}"/>
                  </a:ext>
                </a:extLst>
              </p:cNvPr>
              <p:cNvSpPr/>
              <p:nvPr/>
            </p:nvSpPr>
            <p:spPr>
              <a:xfrm>
                <a:off x="3892708" y="3458235"/>
                <a:ext cx="98737" cy="191386"/>
              </a:xfrm>
              <a:custGeom>
                <a:avLst/>
                <a:gdLst>
                  <a:gd name="connsiteX0" fmla="*/ 586581 w 1173161"/>
                  <a:gd name="connsiteY0" fmla="*/ 0 h 1672438"/>
                  <a:gd name="connsiteX1" fmla="*/ 1001356 w 1173161"/>
                  <a:gd name="connsiteY1" fmla="*/ 171806 h 1672438"/>
                  <a:gd name="connsiteX2" fmla="*/ 1001356 w 1173161"/>
                  <a:gd name="connsiteY2" fmla="*/ 1001357 h 1672438"/>
                  <a:gd name="connsiteX3" fmla="*/ 586581 w 1173161"/>
                  <a:gd name="connsiteY3" fmla="*/ 1672438 h 1672438"/>
                  <a:gd name="connsiteX4" fmla="*/ 171805 w 1173161"/>
                  <a:gd name="connsiteY4" fmla="*/ 1001357 h 1672438"/>
                  <a:gd name="connsiteX5" fmla="*/ 171805 w 1173161"/>
                  <a:gd name="connsiteY5" fmla="*/ 171806 h 1672438"/>
                  <a:gd name="connsiteX6" fmla="*/ 586581 w 1173161"/>
                  <a:gd name="connsiteY6" fmla="*/ 0 h 167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161" h="1672438">
                    <a:moveTo>
                      <a:pt x="586581" y="0"/>
                    </a:moveTo>
                    <a:cubicBezTo>
                      <a:pt x="736700" y="0"/>
                      <a:pt x="886819" y="57269"/>
                      <a:pt x="1001356" y="171806"/>
                    </a:cubicBezTo>
                    <a:cubicBezTo>
                      <a:pt x="1230430" y="400880"/>
                      <a:pt x="1230430" y="772282"/>
                      <a:pt x="1001356" y="1001357"/>
                    </a:cubicBezTo>
                    <a:cubicBezTo>
                      <a:pt x="820380" y="1182333"/>
                      <a:pt x="682121" y="1406027"/>
                      <a:pt x="586581" y="1672438"/>
                    </a:cubicBezTo>
                    <a:cubicBezTo>
                      <a:pt x="491040" y="1406027"/>
                      <a:pt x="352782" y="1182333"/>
                      <a:pt x="171805" y="1001357"/>
                    </a:cubicBezTo>
                    <a:cubicBezTo>
                      <a:pt x="-57269" y="772282"/>
                      <a:pt x="-57269" y="400880"/>
                      <a:pt x="171805" y="171806"/>
                    </a:cubicBezTo>
                    <a:cubicBezTo>
                      <a:pt x="286343" y="57269"/>
                      <a:pt x="436462" y="0"/>
                      <a:pt x="586581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57600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7" name="KSO_Shape">
              <a:extLst>
                <a:ext uri="{FF2B5EF4-FFF2-40B4-BE49-F238E27FC236}">
                  <a16:creationId xmlns:a16="http://schemas.microsoft.com/office/drawing/2014/main" xmlns="" id="{FFD16AC1-C673-4FC1-B5F8-F6ECA1E132FA}"/>
                </a:ext>
              </a:extLst>
            </p:cNvPr>
            <p:cNvSpPr/>
            <p:nvPr/>
          </p:nvSpPr>
          <p:spPr>
            <a:xfrm>
              <a:off x="4643273" y="4163966"/>
              <a:ext cx="89401" cy="179585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rgbClr val="1D86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xmlns="" id="{DB17D9DD-21A0-4CB1-A853-A15AD0C38753}"/>
                </a:ext>
              </a:extLst>
            </p:cNvPr>
            <p:cNvSpPr txBox="1"/>
            <p:nvPr/>
          </p:nvSpPr>
          <p:spPr>
            <a:xfrm>
              <a:off x="4804139" y="4140111"/>
              <a:ext cx="106558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驿动覆盖</a:t>
              </a:r>
            </a:p>
          </p:txBody>
        </p:sp>
        <p:sp>
          <p:nvSpPr>
            <p:cNvPr id="60" name="KSO_Shape">
              <a:extLst>
                <a:ext uri="{FF2B5EF4-FFF2-40B4-BE49-F238E27FC236}">
                  <a16:creationId xmlns:a16="http://schemas.microsoft.com/office/drawing/2014/main" xmlns="" id="{5BC4F7E5-8DA4-4DF4-9F83-772FE69D6BA1}"/>
                </a:ext>
              </a:extLst>
            </p:cNvPr>
            <p:cNvSpPr/>
            <p:nvPr/>
          </p:nvSpPr>
          <p:spPr>
            <a:xfrm>
              <a:off x="4646610" y="4373107"/>
              <a:ext cx="89401" cy="179585"/>
            </a:xfrm>
            <a:custGeom>
              <a:avLst/>
              <a:gdLst>
                <a:gd name="connsiteX0" fmla="*/ 586581 w 1173161"/>
                <a:gd name="connsiteY0" fmla="*/ 0 h 1672438"/>
                <a:gd name="connsiteX1" fmla="*/ 1001356 w 1173161"/>
                <a:gd name="connsiteY1" fmla="*/ 171806 h 1672438"/>
                <a:gd name="connsiteX2" fmla="*/ 1001356 w 1173161"/>
                <a:gd name="connsiteY2" fmla="*/ 1001357 h 1672438"/>
                <a:gd name="connsiteX3" fmla="*/ 586581 w 1173161"/>
                <a:gd name="connsiteY3" fmla="*/ 1672438 h 1672438"/>
                <a:gd name="connsiteX4" fmla="*/ 171805 w 1173161"/>
                <a:gd name="connsiteY4" fmla="*/ 1001357 h 1672438"/>
                <a:gd name="connsiteX5" fmla="*/ 171805 w 1173161"/>
                <a:gd name="connsiteY5" fmla="*/ 171806 h 1672438"/>
                <a:gd name="connsiteX6" fmla="*/ 586581 w 1173161"/>
                <a:gd name="connsiteY6" fmla="*/ 0 h 167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161" h="1672438">
                  <a:moveTo>
                    <a:pt x="586581" y="0"/>
                  </a:moveTo>
                  <a:cubicBezTo>
                    <a:pt x="736700" y="0"/>
                    <a:pt x="886819" y="57269"/>
                    <a:pt x="1001356" y="171806"/>
                  </a:cubicBezTo>
                  <a:cubicBezTo>
                    <a:pt x="1230430" y="400880"/>
                    <a:pt x="1230430" y="772282"/>
                    <a:pt x="1001356" y="1001357"/>
                  </a:cubicBezTo>
                  <a:cubicBezTo>
                    <a:pt x="820380" y="1182333"/>
                    <a:pt x="682121" y="1406027"/>
                    <a:pt x="586581" y="1672438"/>
                  </a:cubicBezTo>
                  <a:cubicBezTo>
                    <a:pt x="491040" y="1406027"/>
                    <a:pt x="352782" y="1182333"/>
                    <a:pt x="171805" y="1001357"/>
                  </a:cubicBezTo>
                  <a:cubicBezTo>
                    <a:pt x="-57269" y="772282"/>
                    <a:pt x="-57269" y="400880"/>
                    <a:pt x="171805" y="171806"/>
                  </a:cubicBezTo>
                  <a:cubicBezTo>
                    <a:pt x="286343" y="57269"/>
                    <a:pt x="436462" y="0"/>
                    <a:pt x="586581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576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xmlns="" id="{E010AB10-626B-4846-8AEE-0FB0E12BCD64}"/>
                </a:ext>
              </a:extLst>
            </p:cNvPr>
            <p:cNvSpPr txBox="1"/>
            <p:nvPr/>
          </p:nvSpPr>
          <p:spPr>
            <a:xfrm>
              <a:off x="4782105" y="4335985"/>
              <a:ext cx="106558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非驿动覆盖</a:t>
              </a:r>
            </a:p>
          </p:txBody>
        </p: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D9047C98-57F0-424A-BD27-A3427E764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856" y="2914911"/>
            <a:ext cx="3003598" cy="1719710"/>
          </a:xfrm>
          <a:prstGeom prst="rect">
            <a:avLst/>
          </a:prstGeom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xmlns="" id="{9944706D-2A55-41B8-B529-38B664559CE7}"/>
              </a:ext>
            </a:extLst>
          </p:cNvPr>
          <p:cNvSpPr/>
          <p:nvPr/>
        </p:nvSpPr>
        <p:spPr>
          <a:xfrm>
            <a:off x="17313" y="29264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发展现状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——2B2C/2C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端客户服务以园区专线为主，并探索新的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2B2C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新模式，转化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端服务的通勤班车企业员工成为注册会员，产生后续购买专线、共享巴士等其他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端出行服务</a:t>
            </a:r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7637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13" y="29264"/>
            <a:ext cx="9126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发展现状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——2B/2C/2B2C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端客户类型涵盖广泛，并且已经构建了丰富的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端客户服务线路，同时转化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端客户成为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端用户</a:t>
            </a:r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70CC09-7547-4FAD-9879-BB0053B8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xmlns="" id="{D7F89496-80F6-4B34-8878-EA81B8B8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F4E63FA-8166-4D8F-8FFC-620980F09F84}"/>
              </a:ext>
            </a:extLst>
          </p:cNvPr>
          <p:cNvGrpSpPr/>
          <p:nvPr/>
        </p:nvGrpSpPr>
        <p:grpSpPr>
          <a:xfrm>
            <a:off x="3007794" y="1465592"/>
            <a:ext cx="3505313" cy="2924413"/>
            <a:chOff x="2997962" y="1174321"/>
            <a:chExt cx="4001326" cy="3490913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xmlns="" id="{5143B437-0FF5-44E3-857F-17A6884A1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211" y="2334501"/>
              <a:ext cx="1958713" cy="1730110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业务模式</a:t>
              </a: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xmlns="" id="{1E6CC24A-C5D8-46D9-A9A4-A0ECB524C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962" y="1587071"/>
              <a:ext cx="2140776" cy="3078163"/>
            </a:xfrm>
            <a:custGeom>
              <a:avLst/>
              <a:gdLst>
                <a:gd name="T0" fmla="*/ 0 w 986"/>
                <a:gd name="T1" fmla="*/ 3138488 h 1404"/>
                <a:gd name="T2" fmla="*/ 1819075 w 986"/>
                <a:gd name="T3" fmla="*/ 0 h 1404"/>
                <a:gd name="T4" fmla="*/ 2203450 w 986"/>
                <a:gd name="T5" fmla="*/ 735443 h 1404"/>
                <a:gd name="T6" fmla="*/ 0 60000 65536"/>
                <a:gd name="T7" fmla="*/ 0 60000 65536"/>
                <a:gd name="T8" fmla="*/ 0 60000 65536"/>
                <a:gd name="T9" fmla="*/ 0 w 986"/>
                <a:gd name="T10" fmla="*/ 0 h 1404"/>
                <a:gd name="T11" fmla="*/ 986 w 986"/>
                <a:gd name="T12" fmla="*/ 1404 h 14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86" h="1404">
                  <a:moveTo>
                    <a:pt x="0" y="1404"/>
                  </a:moveTo>
                  <a:lnTo>
                    <a:pt x="814" y="0"/>
                  </a:lnTo>
                  <a:lnTo>
                    <a:pt x="986" y="329"/>
                  </a:lnTo>
                </a:path>
              </a:pathLst>
            </a:custGeom>
            <a:noFill/>
            <a:ln w="22225" cap="flat" cmpd="sng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zh-CN" alt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F7EA3043-367B-49B9-8DA7-35E46A7BD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850" y="3925459"/>
              <a:ext cx="3627438" cy="630237"/>
            </a:xfrm>
            <a:custGeom>
              <a:avLst/>
              <a:gdLst>
                <a:gd name="T0" fmla="*/ 3627438 w 1623"/>
                <a:gd name="T1" fmla="*/ 630237 h 281"/>
                <a:gd name="T2" fmla="*/ 0 w 1623"/>
                <a:gd name="T3" fmla="*/ 621266 h 281"/>
                <a:gd name="T4" fmla="*/ 388894 w 1623"/>
                <a:gd name="T5" fmla="*/ 0 h 281"/>
                <a:gd name="T6" fmla="*/ 0 60000 65536"/>
                <a:gd name="T7" fmla="*/ 0 60000 65536"/>
                <a:gd name="T8" fmla="*/ 0 60000 65536"/>
                <a:gd name="T9" fmla="*/ 0 w 1623"/>
                <a:gd name="T10" fmla="*/ 0 h 281"/>
                <a:gd name="T11" fmla="*/ 1623 w 1623"/>
                <a:gd name="T12" fmla="*/ 281 h 2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23" h="281">
                  <a:moveTo>
                    <a:pt x="1623" y="281"/>
                  </a:moveTo>
                  <a:lnTo>
                    <a:pt x="0" y="277"/>
                  </a:lnTo>
                  <a:lnTo>
                    <a:pt x="174" y="0"/>
                  </a:lnTo>
                </a:path>
              </a:pathLst>
            </a:custGeom>
            <a:noFill/>
            <a:ln w="22225" cap="flat" cmpd="sng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zh-CN" alt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00493DB2-DDCD-4617-8F18-0DCADD92B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1174321"/>
              <a:ext cx="1806575" cy="3078163"/>
            </a:xfrm>
            <a:custGeom>
              <a:avLst/>
              <a:gdLst>
                <a:gd name="T0" fmla="*/ 0 w 808"/>
                <a:gd name="T1" fmla="*/ 0 h 1408"/>
                <a:gd name="T2" fmla="*/ 1806575 w 808"/>
                <a:gd name="T3" fmla="*/ 3078019 h 1408"/>
                <a:gd name="T4" fmla="*/ 961420 w 808"/>
                <a:gd name="T5" fmla="*/ 3075833 h 1408"/>
                <a:gd name="T6" fmla="*/ 0 60000 65536"/>
                <a:gd name="T7" fmla="*/ 0 60000 65536"/>
                <a:gd name="T8" fmla="*/ 0 60000 65536"/>
                <a:gd name="T9" fmla="*/ 0 w 808"/>
                <a:gd name="T10" fmla="*/ 0 h 1408"/>
                <a:gd name="T11" fmla="*/ 808 w 808"/>
                <a:gd name="T12" fmla="*/ 1408 h 1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08" h="1408">
                  <a:moveTo>
                    <a:pt x="0" y="0"/>
                  </a:moveTo>
                  <a:lnTo>
                    <a:pt x="808" y="1408"/>
                  </a:lnTo>
                  <a:lnTo>
                    <a:pt x="430" y="1407"/>
                  </a:lnTo>
                </a:path>
              </a:pathLst>
            </a:custGeom>
            <a:noFill/>
            <a:ln w="22225" cap="flat" cmpd="sng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zh-CN" altLang="en-US"/>
            </a:p>
          </p:txBody>
        </p:sp>
      </p:grpSp>
      <p:sp>
        <p:nvSpPr>
          <p:cNvPr id="14" name="Text12">
            <a:extLst>
              <a:ext uri="{FF2B5EF4-FFF2-40B4-BE49-F238E27FC236}">
                <a16:creationId xmlns:a16="http://schemas.microsoft.com/office/drawing/2014/main" xmlns="" id="{778B9775-80C9-4513-88F1-A75C6179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837" y="4182687"/>
            <a:ext cx="6780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2B</a:t>
            </a:r>
            <a:r>
              <a:rPr kumimoji="0"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</a:t>
            </a:r>
            <a:endParaRPr lang="en-US" altLang="de-DE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12">
            <a:extLst>
              <a:ext uri="{FF2B5EF4-FFF2-40B4-BE49-F238E27FC236}">
                <a16:creationId xmlns:a16="http://schemas.microsoft.com/office/drawing/2014/main" xmlns="" id="{2C66C014-45F4-49B2-B99B-6D04898FD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069" y="1090089"/>
            <a:ext cx="6748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</a:t>
            </a:r>
            <a:endParaRPr lang="en-US" altLang="de-DE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12">
            <a:extLst>
              <a:ext uri="{FF2B5EF4-FFF2-40B4-BE49-F238E27FC236}">
                <a16:creationId xmlns:a16="http://schemas.microsoft.com/office/drawing/2014/main" xmlns="" id="{C86A85DD-D0B9-475A-B082-395AFF001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090" y="4266894"/>
            <a:ext cx="9425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2B2C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</a:t>
            </a:r>
            <a:endParaRPr lang="en-US" altLang="de-DE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90836592-1D73-4374-BC4F-3799D7137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378" y="4384005"/>
            <a:ext cx="14178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转化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端为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xmlns="" id="{EE95F9D8-FBE8-4DB3-8123-6BFA8CDC9DF1}"/>
              </a:ext>
            </a:extLst>
          </p:cNvPr>
          <p:cNvSpPr txBox="1">
            <a:spLocks noChangeArrowheads="1"/>
          </p:cNvSpPr>
          <p:nvPr/>
        </p:nvSpPr>
        <p:spPr bwMode="auto">
          <a:xfrm rot="3494488">
            <a:off x="5166745" y="2657237"/>
            <a:ext cx="106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巩固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429FF4D-3E5F-405E-8365-048A0FF9AE24}"/>
              </a:ext>
            </a:extLst>
          </p:cNvPr>
          <p:cNvSpPr/>
          <p:nvPr/>
        </p:nvSpPr>
        <p:spPr>
          <a:xfrm>
            <a:off x="6250243" y="2948295"/>
            <a:ext cx="26290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端客户类型涵盖广泛，包括知名的制造企业，银行，证券公司，投资机构，机场集团，也包括高校和政府等；总共超过</a:t>
            </a:r>
            <a:r>
              <a:rPr lang="en-US" altLang="zh-CN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家，月服务约</a:t>
            </a:r>
            <a:r>
              <a:rPr lang="en-US" altLang="zh-CN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10000</a:t>
            </a:r>
            <a:r>
              <a:rPr lang="zh-CN" altLang="en-US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人次，并且持续增长</a:t>
            </a:r>
            <a:endParaRPr lang="zh-CN" altLang="en-US" sz="1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671C99B-1E49-4BBB-99CC-9A327052B676}"/>
              </a:ext>
            </a:extLst>
          </p:cNvPr>
          <p:cNvSpPr/>
          <p:nvPr/>
        </p:nvSpPr>
        <p:spPr>
          <a:xfrm>
            <a:off x="265218" y="1013144"/>
            <a:ext cx="3696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构建了丰富的</a:t>
            </a:r>
            <a:r>
              <a:rPr lang="en-US" altLang="zh-CN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端客户服务线路，在汽车城与化工园区共</a:t>
            </a:r>
            <a:r>
              <a:rPr lang="en-US" altLang="zh-CN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余条专线，并且还在持续拓展增加以及根据线路运营情况作出调整与改善</a:t>
            </a:r>
            <a:endParaRPr lang="zh-CN" altLang="en-US" sz="12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E2EFB729-2FE5-4B73-B25E-DD3457C956B5}"/>
              </a:ext>
            </a:extLst>
          </p:cNvPr>
          <p:cNvSpPr/>
          <p:nvPr/>
        </p:nvSpPr>
        <p:spPr>
          <a:xfrm>
            <a:off x="202463" y="3223317"/>
            <a:ext cx="2813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转化</a:t>
            </a:r>
            <a:r>
              <a:rPr lang="en-US" altLang="zh-CN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端服务的通勤班车企业员工成为注册会员，产生后续购买专线、共享巴士等其他</a:t>
            </a:r>
            <a:r>
              <a:rPr lang="en-US" altLang="zh-CN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2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端出行服务，以及购买或积分换购其他增值服务产品等</a:t>
            </a:r>
            <a:endParaRPr lang="en-US" altLang="zh-CN" sz="12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xmlns="" id="{83F6A1C0-7AE1-489B-909B-C8F0A835AFA3}"/>
              </a:ext>
            </a:extLst>
          </p:cNvPr>
          <p:cNvSpPr txBox="1">
            <a:spLocks noChangeArrowheads="1"/>
          </p:cNvSpPr>
          <p:nvPr/>
        </p:nvSpPr>
        <p:spPr bwMode="auto">
          <a:xfrm rot="18243564">
            <a:off x="3075226" y="2657237"/>
            <a:ext cx="106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发展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</a:t>
            </a:r>
          </a:p>
        </p:txBody>
      </p:sp>
    </p:spTree>
    <p:extLst>
      <p:ext uri="{BB962C8B-B14F-4D97-AF65-F5344CB8AC3E}">
        <p14:creationId xmlns:p14="http://schemas.microsoft.com/office/powerpoint/2010/main" val="2817473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13" y="29264"/>
            <a:ext cx="9126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发展现状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车辆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充电桩</a:t>
            </a:r>
            <a:r>
              <a:rPr lang="en-US" altLang="zh-CN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</a:t>
            </a:r>
            <a:endParaRPr lang="en-US" altLang="zh-CN" b="1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上海驿动现有可投入运营车辆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1087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辆（其中自有车辆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660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辆，外租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427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辆），</a:t>
            </a:r>
            <a:r>
              <a:rPr lang="zh-CN" altLang="en-US" sz="14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充电桩</a:t>
            </a:r>
            <a:r>
              <a:rPr lang="en-US" altLang="zh-CN" sz="14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96</a:t>
            </a:r>
            <a:r>
              <a:rPr lang="zh-CN" altLang="en-US" sz="14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个，场站</a:t>
            </a:r>
            <a:r>
              <a:rPr lang="en-US" altLang="zh-CN" sz="14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35</a:t>
            </a:r>
            <a:r>
              <a:rPr lang="zh-CN" altLang="en-US" sz="1400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个；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截止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月全部会员数量接近</a:t>
            </a:r>
            <a:r>
              <a:rPr lang="en-US" altLang="zh-CN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400" dirty="0">
                <a:solidFill>
                  <a:srgbClr val="1541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</a:t>
            </a:r>
            <a:endParaRPr lang="en-US" altLang="zh-CN" sz="1400" dirty="0">
              <a:solidFill>
                <a:srgbClr val="1541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F70CC09-7547-4FAD-9879-BB0053B8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394B2BC-F83E-7445-A553-7FEDA50B927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xmlns="" id="{7CC599AD-405C-4F25-9BF1-5F019D83C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zh-CN" altLang="en-US" dirty="0"/>
              <a:t>上海驿动汽车服务有限公司介绍</a:t>
            </a:r>
            <a:endParaRPr lang="en-US" dirty="0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DE4EEA1E-2458-4967-B67B-88938A24A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4" y="1637508"/>
            <a:ext cx="2695743" cy="2599797"/>
          </a:xfrm>
          <a:prstGeom prst="rect">
            <a:avLst/>
          </a:prstGeom>
        </p:spPr>
      </p:pic>
      <p:sp>
        <p:nvSpPr>
          <p:cNvPr id="12" name="TextBox 21">
            <a:extLst>
              <a:ext uri="{FF2B5EF4-FFF2-40B4-BE49-F238E27FC236}">
                <a16:creationId xmlns:a16="http://schemas.microsoft.com/office/drawing/2014/main" xmlns="" id="{FC2D6843-943F-420D-91F8-13355B9671C7}"/>
              </a:ext>
            </a:extLst>
          </p:cNvPr>
          <p:cNvSpPr txBox="1"/>
          <p:nvPr/>
        </p:nvSpPr>
        <p:spPr>
          <a:xfrm>
            <a:off x="522113" y="1094996"/>
            <a:ext cx="22740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年车辆热点示意图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1ED097F9-8268-4CE6-B2D3-0482311D7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55" y="1673985"/>
            <a:ext cx="2936912" cy="2563320"/>
          </a:xfrm>
          <a:prstGeom prst="rect">
            <a:avLst/>
          </a:prstGeom>
        </p:spPr>
      </p:pic>
      <mc:AlternateContent xmlns:mc="http://schemas.openxmlformats.org/markup-compatibility/2006">
        <mc:Choice xmlns:cx1="http://schemas.microsoft.com/office/drawing/2015/9/8/chartex" xmlns="" Requires="cx1">
          <p:graphicFrame>
            <p:nvGraphicFramePr>
              <p:cNvPr id="14" name="Chart 11">
                <a:extLst>
                  <a:ext uri="{FF2B5EF4-FFF2-40B4-BE49-F238E27FC236}">
                    <a16:creationId xmlns:a16="http://schemas.microsoft.com/office/drawing/2014/main" id="{28A60B67-60AA-467D-96A5-0881A0351D5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22326165"/>
                  </p:ext>
                </p:extLst>
              </p:nvPr>
            </p:nvGraphicFramePr>
            <p:xfrm>
              <a:off x="5880894" y="1094996"/>
              <a:ext cx="3102161" cy="349758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14" name="Chart 11">
                <a:extLst>
                  <a:ext uri="{FF2B5EF4-FFF2-40B4-BE49-F238E27FC236}">
                    <a16:creationId xmlns:a16="http://schemas.microsoft.com/office/drawing/2014/main" xmlns="" xmlns:cx1="http://schemas.microsoft.com/office/drawing/2015/9/8/chartex" id="{28A60B67-60AA-467D-96A5-0881A0351D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80894" y="1094996"/>
                <a:ext cx="3102161" cy="34975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20">
            <a:extLst>
              <a:ext uri="{FF2B5EF4-FFF2-40B4-BE49-F238E27FC236}">
                <a16:creationId xmlns:a16="http://schemas.microsoft.com/office/drawing/2014/main" xmlns="" id="{68C57426-3432-4230-91D1-F5E99D77245B}"/>
              </a:ext>
            </a:extLst>
          </p:cNvPr>
          <p:cNvSpPr txBox="1"/>
          <p:nvPr/>
        </p:nvSpPr>
        <p:spPr>
          <a:xfrm>
            <a:off x="3070323" y="1094996"/>
            <a:ext cx="22740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年场站热点示意图</a:t>
            </a:r>
          </a:p>
        </p:txBody>
      </p:sp>
    </p:spTree>
    <p:extLst>
      <p:ext uri="{BB962C8B-B14F-4D97-AF65-F5344CB8AC3E}">
        <p14:creationId xmlns:p14="http://schemas.microsoft.com/office/powerpoint/2010/main" val="2021172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rtlCol="0">
        <a:spAutoFit/>
      </a:bodyPr>
      <a:lstStyle>
        <a:defPPr algn="l">
          <a:defRPr sz="1400"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4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 [Read-Only]" id="{3EC72F00-6157-4287-A5D6-EB17DEA0BB40}" vid="{9130FE6F-E760-44B1-857E-1BEF063ADFE6}"/>
    </a:ext>
  </a:extLst>
</a:theme>
</file>

<file path=ppt/theme/theme3.xml><?xml version="1.0" encoding="utf-8"?>
<a:theme xmlns:a="http://schemas.openxmlformats.org/drawingml/2006/main" name="Connect_2016_Template_Light">
  <a:themeElements>
    <a:clrScheme name="Custom 2">
      <a:dk1>
        <a:srgbClr val="505050"/>
      </a:dk1>
      <a:lt1>
        <a:srgbClr val="FFFFFF"/>
      </a:lt1>
      <a:dk2>
        <a:srgbClr val="0078D7"/>
      </a:dk2>
      <a:lt2>
        <a:srgbClr val="FFFFFF"/>
      </a:lt2>
      <a:accent1>
        <a:srgbClr val="0078D7"/>
      </a:accent1>
      <a:accent2>
        <a:srgbClr val="5C2D91"/>
      </a:accent2>
      <a:accent3>
        <a:srgbClr val="008272"/>
      </a:accent3>
      <a:accent4>
        <a:srgbClr val="D2D2D2"/>
      </a:accent4>
      <a:accent5>
        <a:srgbClr val="737373"/>
      </a:accent5>
      <a:accent6>
        <a:srgbClr val="50505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Connect_2016_STUDIO_SlideTemplate_101116.potx" id="{80CCC0EE-A535-46E1-81E2-2C88D26BF2D9}" vid="{2239D6D4-FF4D-4593-B7F3-45A8D905D389}"/>
    </a:ext>
  </a:extLst>
</a:theme>
</file>

<file path=ppt/theme/theme4.xml><?xml version="1.0" encoding="utf-8"?>
<a:theme xmlns:a="http://schemas.openxmlformats.org/drawingml/2006/main" name="1_6-30540_Office_365_CloudRoadShow">
  <a:themeElements>
    <a:clrScheme name="Custom 3">
      <a:dk1>
        <a:srgbClr val="000000"/>
      </a:dk1>
      <a:lt1>
        <a:srgbClr val="FFFFFF"/>
      </a:lt1>
      <a:dk2>
        <a:srgbClr val="D83B01"/>
      </a:dk2>
      <a:lt2>
        <a:srgbClr val="797A7D"/>
      </a:lt2>
      <a:accent1>
        <a:srgbClr val="D83B01"/>
      </a:accent1>
      <a:accent2>
        <a:srgbClr val="0078D7"/>
      </a:accent2>
      <a:accent3>
        <a:srgbClr val="FF8C00"/>
      </a:accent3>
      <a:accent4>
        <a:srgbClr val="107C10"/>
      </a:accent4>
      <a:accent5>
        <a:srgbClr val="00188F"/>
      </a:accent5>
      <a:accent6>
        <a:srgbClr val="5C2D91"/>
      </a:accent6>
      <a:hlink>
        <a:srgbClr val="FF8C00"/>
      </a:hlink>
      <a:folHlink>
        <a:srgbClr val="FF8C0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365_CloudRoadShow_TEMPLATE.potx" id="{FF1803AF-D81C-4265-B003-2FF6C011B3DA}" vid="{3244DD5E-E910-448F-B3F8-48C2010D7962}"/>
    </a:ext>
  </a:extLst>
</a:theme>
</file>

<file path=ppt/theme/theme5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.potx" id="{61D5EBA6-A23E-492C-8A07-E4BCB14E768B}" vid="{D0C2E7D0-5C17-430B-90AA-64EE87CAC54C}"/>
    </a:ext>
  </a:extLst>
</a:theme>
</file>

<file path=ppt/theme/theme6.xml><?xml version="1.0" encoding="utf-8"?>
<a:theme xmlns:a="http://schemas.openxmlformats.org/drawingml/2006/main" name="1_CloudProductivity_Template_2015">
  <a:themeElements>
    <a:clrScheme name="office365">
      <a:dk1>
        <a:srgbClr val="000000"/>
      </a:dk1>
      <a:lt1>
        <a:srgbClr val="FFFFFF"/>
      </a:lt1>
      <a:dk2>
        <a:srgbClr val="DC3C00"/>
      </a:dk2>
      <a:lt2>
        <a:srgbClr val="797A7D"/>
      </a:lt2>
      <a:accent1>
        <a:srgbClr val="DC3C00"/>
      </a:accent1>
      <a:accent2>
        <a:srgbClr val="FF8C00"/>
      </a:accent2>
      <a:accent3>
        <a:srgbClr val="FFB900"/>
      </a:accent3>
      <a:accent4>
        <a:srgbClr val="007233"/>
      </a:accent4>
      <a:accent5>
        <a:srgbClr val="00188F"/>
      </a:accent5>
      <a:accent6>
        <a:srgbClr val="68217A"/>
      </a:accent6>
      <a:hlink>
        <a:srgbClr val="FF8C00"/>
      </a:hlink>
      <a:folHlink>
        <a:srgbClr val="DC3C00"/>
      </a:folHlink>
    </a:clrScheme>
    <a:fontScheme name="Sego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<a:prstTxWarp prst="textNoShape">
          <a:avLst/>
        </a:prstTxWarp>
        <a:noAutofit/>
      </a:bodyPr>
      <a:lstStyle>
        <a:defPPr algn="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91440" tIns="91440" rIns="91440" bIns="91440" rtlCol="0" anchor="t">
        <a:noAutofit/>
      </a:bodyPr>
      <a:lstStyle>
        <a:defPPr marL="171450" indent="-171450">
          <a:buFont typeface="Wingdings" pitchFamily="2" charset="2"/>
          <a:buChar char="§"/>
          <a:defRPr sz="1600" dirty="0" err="1" smtClean="0">
            <a:latin typeface="Segoe UI" pitchFamily="34" charset="0"/>
            <a:ea typeface="Segoe UI" pitchFamily="34" charset="0"/>
            <a:cs typeface="Segoe UI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nterprise PPT template_H1 FY16" id="{C3BF11BD-9043-42DB-8ED3-AA5F5BA04F24}" vid="{A5DD829D-3463-4CF1-BB9F-0654797506A8}"/>
    </a:ext>
  </a:extLst>
</a:theme>
</file>

<file path=ppt/theme/theme7.xml><?xml version="1.0" encoding="utf-8"?>
<a:theme xmlns:a="http://schemas.openxmlformats.org/drawingml/2006/main" name="2_COLOR TEMPLATE">
  <a:themeElements>
    <a:clrScheme name="Custom 2">
      <a:dk1>
        <a:srgbClr val="505050"/>
      </a:dk1>
      <a:lt1>
        <a:srgbClr val="FFFFFF"/>
      </a:lt1>
      <a:dk2>
        <a:srgbClr val="002050"/>
      </a:dk2>
      <a:lt2>
        <a:srgbClr val="CDF4FF"/>
      </a:lt2>
      <a:accent1>
        <a:srgbClr val="0078D7"/>
      </a:accent1>
      <a:accent2>
        <a:srgbClr val="0078D7"/>
      </a:accent2>
      <a:accent3>
        <a:srgbClr val="107C10"/>
      </a:accent3>
      <a:accent4>
        <a:srgbClr val="B4009E"/>
      </a:accent4>
      <a:accent5>
        <a:srgbClr val="5C2D91"/>
      </a:accent5>
      <a:accent6>
        <a:srgbClr val="008272"/>
      </a:accent6>
      <a:hlink>
        <a:srgbClr val="002050"/>
      </a:hlink>
      <a:folHlink>
        <a:srgbClr val="00205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32472" fontAlgn="base">
          <a:spcBef>
            <a:spcPct val="0"/>
          </a:spcBef>
          <a:spcAft>
            <a:spcPct val="0"/>
          </a:spcAft>
          <a:defRPr sz="2400">
            <a:solidFill>
              <a:schemeClr val="tx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sight From Exhaust" id="{AE246A00-D131-4600-BCBB-B1CB793C1591}" vid="{987DB7BC-867A-4D9F-AE13-519642FE36E5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32909</TotalTime>
  <Words>2480</Words>
  <Application>Microsoft Macintosh PowerPoint</Application>
  <PresentationFormat>全屏显示(16:9)</PresentationFormat>
  <Paragraphs>332</Paragraphs>
  <Slides>21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Calibri</vt:lpstr>
      <vt:lpstr>Consolas</vt:lpstr>
      <vt:lpstr>Segoe Light</vt:lpstr>
      <vt:lpstr>Segoe UI</vt:lpstr>
      <vt:lpstr>Segoe UI Black</vt:lpstr>
      <vt:lpstr>Segoe UI Light</vt:lpstr>
      <vt:lpstr>Segoe UI Semibold</vt:lpstr>
      <vt:lpstr>Symbol</vt:lpstr>
      <vt:lpstr>Times New Roman</vt:lpstr>
      <vt:lpstr>Wingdings</vt:lpstr>
      <vt:lpstr>等线</vt:lpstr>
      <vt:lpstr>华文琥珀</vt:lpstr>
      <vt:lpstr>宋体</vt:lpstr>
      <vt:lpstr>微软雅黑</vt:lpstr>
      <vt:lpstr>Arial</vt:lpstr>
      <vt:lpstr>Office Theme</vt:lpstr>
      <vt:lpstr>4_5-50002_Ignite_Breakout_Template</vt:lpstr>
      <vt:lpstr>Connect_2016_Template_Light</vt:lpstr>
      <vt:lpstr>1_6-30540_Office_365_CloudRoadShow</vt:lpstr>
      <vt:lpstr>6-30537_Envision 2016 Concurrent Template_Dark</vt:lpstr>
      <vt:lpstr>1_CloudProductivity_Template_2015</vt:lpstr>
      <vt:lpstr>2_COLOR TEMPLATE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Cally</dc:creator>
  <cp:lastModifiedBy>Microsoft Office 用户</cp:lastModifiedBy>
  <cp:revision>2098</cp:revision>
  <cp:lastPrinted>2017-10-24T02:45:54Z</cp:lastPrinted>
  <dcterms:created xsi:type="dcterms:W3CDTF">2016-12-13T07:25:30Z</dcterms:created>
  <dcterms:modified xsi:type="dcterms:W3CDTF">2018-11-10T05:40:08Z</dcterms:modified>
</cp:coreProperties>
</file>